
<file path=[Content_Types].xml><?xml version="1.0" encoding="utf-8"?>
<Types xmlns="http://schemas.openxmlformats.org/package/2006/content-types">
  <Default Extension="bin" ContentType="application/vnd.openxmlformats-officedocument.oleObject"/>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3.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4.xml" ContentType="application/vnd.openxmlformats-officedocument.them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heme/theme5.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notesSlides/notesSlide1.xml" ContentType="application/vnd.openxmlformats-officedocument.presentationml.notesSlide+xml"/>
  <Override PartName="/ppt/theme/themeOverride5.xml" ContentType="application/vnd.openxmlformats-officedocument.themeOverr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theme/themeOverride6.xml" ContentType="application/vnd.openxmlformats-officedocument.themeOverr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66" r:id="rId2"/>
    <p:sldMasterId id="2147483673" r:id="rId3"/>
    <p:sldMasterId id="2147483681" r:id="rId4"/>
  </p:sldMasterIdLst>
  <p:notesMasterIdLst>
    <p:notesMasterId r:id="rId41"/>
  </p:notesMasterIdLst>
  <p:sldIdLst>
    <p:sldId id="272" r:id="rId5"/>
    <p:sldId id="262" r:id="rId6"/>
    <p:sldId id="320" r:id="rId7"/>
    <p:sldId id="333" r:id="rId8"/>
    <p:sldId id="358" r:id="rId9"/>
    <p:sldId id="301" r:id="rId10"/>
    <p:sldId id="306" r:id="rId11"/>
    <p:sldId id="307" r:id="rId12"/>
    <p:sldId id="305" r:id="rId13"/>
    <p:sldId id="335" r:id="rId14"/>
    <p:sldId id="336" r:id="rId15"/>
    <p:sldId id="337" r:id="rId16"/>
    <p:sldId id="350" r:id="rId17"/>
    <p:sldId id="297" r:id="rId18"/>
    <p:sldId id="298" r:id="rId19"/>
    <p:sldId id="299" r:id="rId20"/>
    <p:sldId id="355" r:id="rId21"/>
    <p:sldId id="356" r:id="rId22"/>
    <p:sldId id="300" r:id="rId23"/>
    <p:sldId id="353" r:id="rId24"/>
    <p:sldId id="352" r:id="rId25"/>
    <p:sldId id="351" r:id="rId26"/>
    <p:sldId id="338" r:id="rId27"/>
    <p:sldId id="339" r:id="rId28"/>
    <p:sldId id="340" r:id="rId29"/>
    <p:sldId id="341" r:id="rId30"/>
    <p:sldId id="342" r:id="rId31"/>
    <p:sldId id="345" r:id="rId32"/>
    <p:sldId id="346" r:id="rId33"/>
    <p:sldId id="347" r:id="rId34"/>
    <p:sldId id="348" r:id="rId35"/>
    <p:sldId id="349" r:id="rId36"/>
    <p:sldId id="354" r:id="rId37"/>
    <p:sldId id="357" r:id="rId38"/>
    <p:sldId id="296" r:id="rId39"/>
    <p:sldId id="263"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6CC"/>
    <a:srgbClr val="0099CC"/>
    <a:srgbClr val="0099FF"/>
    <a:srgbClr val="33CCCC"/>
    <a:srgbClr val="3366FF"/>
    <a:srgbClr val="3333CC"/>
    <a:srgbClr val="003399"/>
    <a:srgbClr val="CCFF99"/>
    <a:srgbClr val="FF9933"/>
    <a:srgbClr val="FFCC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147" autoAdjust="0"/>
    <p:restoredTop sz="86861" autoAdjust="0"/>
  </p:normalViewPr>
  <p:slideViewPr>
    <p:cSldViewPr snapToGrid="0">
      <p:cViewPr varScale="1">
        <p:scale>
          <a:sx n="63" d="100"/>
          <a:sy n="63" d="100"/>
        </p:scale>
        <p:origin x="1014"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57"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20" Type="http://schemas.openxmlformats.org/officeDocument/2006/relationships/slide" Target="slides/slide16.xml"/><Relationship Id="rId41"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B332FAE-7217-4EE4-BA5D-A9D36E0ACE7F}" type="doc">
      <dgm:prSet loTypeId="urn:microsoft.com/office/officeart/2005/8/layout/matrix3" loCatId="matrix" qsTypeId="urn:microsoft.com/office/officeart/2005/8/quickstyle/simple1" qsCatId="simple" csTypeId="urn:microsoft.com/office/officeart/2005/8/colors/accent1_2" csCatId="accent1" phldr="1"/>
      <dgm:spPr/>
      <dgm:t>
        <a:bodyPr/>
        <a:lstStyle/>
        <a:p>
          <a:endParaRPr lang="en-US"/>
        </a:p>
      </dgm:t>
    </dgm:pt>
    <dgm:pt modelId="{B1AD633A-C517-4DEA-9B9C-ABFAF2369ECE}">
      <dgm:prSet/>
      <dgm:spPr>
        <a:solidFill>
          <a:schemeClr val="bg2">
            <a:lumMod val="50000"/>
          </a:schemeClr>
        </a:solidFill>
      </dgm:spPr>
      <dgm:t>
        <a:bodyPr/>
        <a:lstStyle/>
        <a:p>
          <a:pPr rtl="0"/>
          <a:r>
            <a:rPr lang="en-IN" b="1" dirty="0" smtClean="0"/>
            <a:t>Container Orchestration</a:t>
          </a:r>
          <a:endParaRPr lang="en-IN" b="1" dirty="0"/>
        </a:p>
      </dgm:t>
    </dgm:pt>
    <dgm:pt modelId="{2B8D594A-90E6-4491-9988-3EC740DDF67E}" type="parTrans" cxnId="{319B2BD1-47C1-4F99-A112-DFC7B9B75AB0}">
      <dgm:prSet/>
      <dgm:spPr/>
      <dgm:t>
        <a:bodyPr/>
        <a:lstStyle/>
        <a:p>
          <a:endParaRPr lang="en-US"/>
        </a:p>
      </dgm:t>
    </dgm:pt>
    <dgm:pt modelId="{B107C981-1124-497B-8ABF-DD5F86D2B933}" type="sibTrans" cxnId="{319B2BD1-47C1-4F99-A112-DFC7B9B75AB0}">
      <dgm:prSet/>
      <dgm:spPr/>
      <dgm:t>
        <a:bodyPr/>
        <a:lstStyle/>
        <a:p>
          <a:endParaRPr lang="en-US"/>
        </a:p>
      </dgm:t>
    </dgm:pt>
    <dgm:pt modelId="{733EE5D6-B315-4247-810A-7255F131151A}">
      <dgm:prSet/>
      <dgm:spPr>
        <a:solidFill>
          <a:schemeClr val="bg2">
            <a:lumMod val="50000"/>
          </a:schemeClr>
        </a:solidFill>
      </dgm:spPr>
      <dgm:t>
        <a:bodyPr/>
        <a:lstStyle/>
        <a:p>
          <a:pPr rtl="0"/>
          <a:r>
            <a:rPr lang="en-IN" dirty="0" smtClean="0"/>
            <a:t>Pods </a:t>
          </a:r>
          <a:endParaRPr lang="en-IN" dirty="0"/>
        </a:p>
      </dgm:t>
    </dgm:pt>
    <dgm:pt modelId="{FA64A8B7-0528-4488-9AAE-9F6194B7AAFB}" type="parTrans" cxnId="{892621D0-28F8-45FA-8867-D2340B857E65}">
      <dgm:prSet/>
      <dgm:spPr/>
      <dgm:t>
        <a:bodyPr/>
        <a:lstStyle/>
        <a:p>
          <a:endParaRPr lang="en-US"/>
        </a:p>
      </dgm:t>
    </dgm:pt>
    <dgm:pt modelId="{CEFBF039-63B4-4866-BC77-033D06FF8ADD}" type="sibTrans" cxnId="{892621D0-28F8-45FA-8867-D2340B857E65}">
      <dgm:prSet/>
      <dgm:spPr/>
      <dgm:t>
        <a:bodyPr/>
        <a:lstStyle/>
        <a:p>
          <a:endParaRPr lang="en-US"/>
        </a:p>
      </dgm:t>
    </dgm:pt>
    <dgm:pt modelId="{C1CFC690-0DFB-495B-A65E-7A16C7A4A495}">
      <dgm:prSet/>
      <dgm:spPr>
        <a:solidFill>
          <a:schemeClr val="bg2">
            <a:lumMod val="50000"/>
          </a:schemeClr>
        </a:solidFill>
      </dgm:spPr>
      <dgm:t>
        <a:bodyPr/>
        <a:lstStyle/>
        <a:p>
          <a:pPr rtl="0"/>
          <a:r>
            <a:rPr lang="en-IN" dirty="0" smtClean="0"/>
            <a:t>Replica Sets </a:t>
          </a:r>
          <a:endParaRPr lang="en-IN" dirty="0"/>
        </a:p>
      </dgm:t>
    </dgm:pt>
    <dgm:pt modelId="{3CDD6CB2-88A6-40AB-ABAB-322103F985DE}" type="parTrans" cxnId="{B3750088-0CC8-49B1-AB3C-9D57745F0219}">
      <dgm:prSet/>
      <dgm:spPr/>
      <dgm:t>
        <a:bodyPr/>
        <a:lstStyle/>
        <a:p>
          <a:endParaRPr lang="en-US"/>
        </a:p>
      </dgm:t>
    </dgm:pt>
    <dgm:pt modelId="{8D1452E8-062E-4ABE-842F-B0298D964596}" type="sibTrans" cxnId="{B3750088-0CC8-49B1-AB3C-9D57745F0219}">
      <dgm:prSet/>
      <dgm:spPr/>
      <dgm:t>
        <a:bodyPr/>
        <a:lstStyle/>
        <a:p>
          <a:endParaRPr lang="en-US"/>
        </a:p>
      </dgm:t>
    </dgm:pt>
    <dgm:pt modelId="{5BDD7DA7-D0E9-4D66-8768-F61DCD478D0E}">
      <dgm:prSet/>
      <dgm:spPr>
        <a:solidFill>
          <a:schemeClr val="bg2">
            <a:lumMod val="50000"/>
          </a:schemeClr>
        </a:solidFill>
      </dgm:spPr>
      <dgm:t>
        <a:bodyPr/>
        <a:lstStyle/>
        <a:p>
          <a:pPr rtl="0"/>
          <a:r>
            <a:rPr lang="en-IN" dirty="0" smtClean="0"/>
            <a:t>Deployments </a:t>
          </a:r>
          <a:endParaRPr lang="en-IN" dirty="0"/>
        </a:p>
      </dgm:t>
    </dgm:pt>
    <dgm:pt modelId="{E57C8D33-CC39-4200-8E8D-134C6FDCC88D}" type="parTrans" cxnId="{80ABC5AE-9061-40AD-BCBE-A49267D46D6C}">
      <dgm:prSet/>
      <dgm:spPr/>
      <dgm:t>
        <a:bodyPr/>
        <a:lstStyle/>
        <a:p>
          <a:endParaRPr lang="en-US"/>
        </a:p>
      </dgm:t>
    </dgm:pt>
    <dgm:pt modelId="{B5DC022D-6CE1-42A5-8499-67321C56D108}" type="sibTrans" cxnId="{80ABC5AE-9061-40AD-BCBE-A49267D46D6C}">
      <dgm:prSet/>
      <dgm:spPr/>
      <dgm:t>
        <a:bodyPr/>
        <a:lstStyle/>
        <a:p>
          <a:endParaRPr lang="en-US"/>
        </a:p>
      </dgm:t>
    </dgm:pt>
    <dgm:pt modelId="{724C8566-C36E-4145-AB16-DA98939F85A8}">
      <dgm:prSet/>
      <dgm:spPr>
        <a:solidFill>
          <a:schemeClr val="bg2">
            <a:lumMod val="50000"/>
          </a:schemeClr>
        </a:solidFill>
      </dgm:spPr>
      <dgm:t>
        <a:bodyPr/>
        <a:lstStyle/>
        <a:p>
          <a:pPr rtl="0"/>
          <a:r>
            <a:rPr lang="en-IN" b="1" dirty="0" smtClean="0"/>
            <a:t>Internal Routing </a:t>
          </a:r>
          <a:endParaRPr lang="en-IN" b="1" dirty="0"/>
        </a:p>
      </dgm:t>
    </dgm:pt>
    <dgm:pt modelId="{32FB78F8-2792-46B2-AF18-76F4FBCF4C6D}" type="parTrans" cxnId="{7951C759-BB71-4B8D-A149-3EFC93E2A18C}">
      <dgm:prSet/>
      <dgm:spPr/>
      <dgm:t>
        <a:bodyPr/>
        <a:lstStyle/>
        <a:p>
          <a:endParaRPr lang="en-US"/>
        </a:p>
      </dgm:t>
    </dgm:pt>
    <dgm:pt modelId="{A400CB57-488C-45DE-85A8-C452EB4F4F38}" type="sibTrans" cxnId="{7951C759-BB71-4B8D-A149-3EFC93E2A18C}">
      <dgm:prSet/>
      <dgm:spPr/>
      <dgm:t>
        <a:bodyPr/>
        <a:lstStyle/>
        <a:p>
          <a:endParaRPr lang="en-US"/>
        </a:p>
      </dgm:t>
    </dgm:pt>
    <dgm:pt modelId="{6E547B15-1635-4C8B-B1F3-BEC837E76B25}">
      <dgm:prSet/>
      <dgm:spPr>
        <a:solidFill>
          <a:schemeClr val="bg2">
            <a:lumMod val="50000"/>
          </a:schemeClr>
        </a:solidFill>
      </dgm:spPr>
      <dgm:t>
        <a:bodyPr/>
        <a:lstStyle/>
        <a:p>
          <a:pPr rtl="0"/>
          <a:r>
            <a:rPr lang="en-IN" dirty="0" smtClean="0"/>
            <a:t>Services </a:t>
          </a:r>
          <a:endParaRPr lang="en-IN" dirty="0"/>
        </a:p>
      </dgm:t>
    </dgm:pt>
    <dgm:pt modelId="{90E7670A-9E42-41E3-BDEE-F0068BBBBC17}" type="parTrans" cxnId="{3796A3C2-4901-4ED3-A30D-9DE36A9E5274}">
      <dgm:prSet/>
      <dgm:spPr/>
      <dgm:t>
        <a:bodyPr/>
        <a:lstStyle/>
        <a:p>
          <a:endParaRPr lang="en-US"/>
        </a:p>
      </dgm:t>
    </dgm:pt>
    <dgm:pt modelId="{5157C829-8054-402F-8148-00319097C012}" type="sibTrans" cxnId="{3796A3C2-4901-4ED3-A30D-9DE36A9E5274}">
      <dgm:prSet/>
      <dgm:spPr/>
      <dgm:t>
        <a:bodyPr/>
        <a:lstStyle/>
        <a:p>
          <a:endParaRPr lang="en-US"/>
        </a:p>
      </dgm:t>
    </dgm:pt>
    <dgm:pt modelId="{9F692C1D-FC4A-4AC7-8A7E-41C09417402A}">
      <dgm:prSet/>
      <dgm:spPr>
        <a:solidFill>
          <a:schemeClr val="accent1">
            <a:lumMod val="25000"/>
          </a:schemeClr>
        </a:solidFill>
      </dgm:spPr>
      <dgm:t>
        <a:bodyPr/>
        <a:lstStyle/>
        <a:p>
          <a:pPr rtl="0"/>
          <a:r>
            <a:rPr lang="en-IN" b="1" dirty="0" smtClean="0"/>
            <a:t>External Routing </a:t>
          </a:r>
          <a:endParaRPr lang="en-IN" b="1" dirty="0"/>
        </a:p>
      </dgm:t>
    </dgm:pt>
    <dgm:pt modelId="{B6C6D914-911D-4FEB-AFCF-D586923DB161}" type="parTrans" cxnId="{A43BD170-26B1-4D86-8108-50C72D005ED5}">
      <dgm:prSet/>
      <dgm:spPr/>
      <dgm:t>
        <a:bodyPr/>
        <a:lstStyle/>
        <a:p>
          <a:endParaRPr lang="en-US"/>
        </a:p>
      </dgm:t>
    </dgm:pt>
    <dgm:pt modelId="{8EF3D317-91C9-412A-BA2D-1CE0A11C530A}" type="sibTrans" cxnId="{A43BD170-26B1-4D86-8108-50C72D005ED5}">
      <dgm:prSet/>
      <dgm:spPr/>
      <dgm:t>
        <a:bodyPr/>
        <a:lstStyle/>
        <a:p>
          <a:endParaRPr lang="en-US"/>
        </a:p>
      </dgm:t>
    </dgm:pt>
    <dgm:pt modelId="{D4C30A65-488B-4A6D-84A3-3E21866D951F}">
      <dgm:prSet/>
      <dgm:spPr>
        <a:solidFill>
          <a:schemeClr val="accent1">
            <a:lumMod val="25000"/>
          </a:schemeClr>
        </a:solidFill>
      </dgm:spPr>
      <dgm:t>
        <a:bodyPr/>
        <a:lstStyle/>
        <a:p>
          <a:pPr rtl="0"/>
          <a:r>
            <a:rPr lang="en-IN" dirty="0" smtClean="0"/>
            <a:t>Ingresses &amp; Ingress Controllers</a:t>
          </a:r>
          <a:endParaRPr lang="en-IN" dirty="0"/>
        </a:p>
      </dgm:t>
    </dgm:pt>
    <dgm:pt modelId="{5B9D142F-9845-4B92-9C30-84EBE0C18FDA}" type="parTrans" cxnId="{7DDF3895-EE25-49D3-BE32-9A91BE01AA7F}">
      <dgm:prSet/>
      <dgm:spPr/>
      <dgm:t>
        <a:bodyPr/>
        <a:lstStyle/>
        <a:p>
          <a:endParaRPr lang="en-US"/>
        </a:p>
      </dgm:t>
    </dgm:pt>
    <dgm:pt modelId="{CF5296DC-BA6B-4C81-BD44-96EA0746207E}" type="sibTrans" cxnId="{7DDF3895-EE25-49D3-BE32-9A91BE01AA7F}">
      <dgm:prSet/>
      <dgm:spPr/>
      <dgm:t>
        <a:bodyPr/>
        <a:lstStyle/>
        <a:p>
          <a:endParaRPr lang="en-US"/>
        </a:p>
      </dgm:t>
    </dgm:pt>
    <dgm:pt modelId="{49CA0750-55D1-4B79-AB21-817B30404211}">
      <dgm:prSet/>
      <dgm:spPr>
        <a:solidFill>
          <a:schemeClr val="bg2">
            <a:lumMod val="50000"/>
          </a:schemeClr>
        </a:solidFill>
      </dgm:spPr>
      <dgm:t>
        <a:bodyPr/>
        <a:lstStyle/>
        <a:p>
          <a:pPr rtl="0"/>
          <a:r>
            <a:rPr lang="en-IN" b="1" dirty="0" smtClean="0"/>
            <a:t>Configuration Management </a:t>
          </a:r>
          <a:endParaRPr lang="en-IN" b="1" dirty="0"/>
        </a:p>
      </dgm:t>
    </dgm:pt>
    <dgm:pt modelId="{BB749F59-4555-4C6D-B365-F3C9E8E21F91}" type="parTrans" cxnId="{DE930558-8011-4344-8DFB-EBC66DFF4206}">
      <dgm:prSet/>
      <dgm:spPr/>
      <dgm:t>
        <a:bodyPr/>
        <a:lstStyle/>
        <a:p>
          <a:endParaRPr lang="en-US"/>
        </a:p>
      </dgm:t>
    </dgm:pt>
    <dgm:pt modelId="{4340F261-470E-4DD5-8C04-77824929FD75}" type="sibTrans" cxnId="{DE930558-8011-4344-8DFB-EBC66DFF4206}">
      <dgm:prSet/>
      <dgm:spPr/>
      <dgm:t>
        <a:bodyPr/>
        <a:lstStyle/>
        <a:p>
          <a:endParaRPr lang="en-US"/>
        </a:p>
      </dgm:t>
    </dgm:pt>
    <dgm:pt modelId="{C5D691BE-5D36-49B8-B5F3-AE2CD54D0AD9}">
      <dgm:prSet/>
      <dgm:spPr>
        <a:solidFill>
          <a:schemeClr val="bg2">
            <a:lumMod val="50000"/>
          </a:schemeClr>
        </a:solidFill>
      </dgm:spPr>
      <dgm:t>
        <a:bodyPr/>
        <a:lstStyle/>
        <a:p>
          <a:pPr rtl="0"/>
          <a:r>
            <a:rPr lang="en-IN" dirty="0" smtClean="0"/>
            <a:t>Config Maps </a:t>
          </a:r>
          <a:endParaRPr lang="en-IN" dirty="0"/>
        </a:p>
      </dgm:t>
    </dgm:pt>
    <dgm:pt modelId="{B6FBAE4F-6C6E-49E2-B2B5-B6B3A9549E85}" type="parTrans" cxnId="{74EA51AD-5717-4304-964A-667FC82BA25C}">
      <dgm:prSet/>
      <dgm:spPr/>
      <dgm:t>
        <a:bodyPr/>
        <a:lstStyle/>
        <a:p>
          <a:endParaRPr lang="en-US"/>
        </a:p>
      </dgm:t>
    </dgm:pt>
    <dgm:pt modelId="{D81A39E3-6FB5-49C2-9797-D8F0F8BD1504}" type="sibTrans" cxnId="{74EA51AD-5717-4304-964A-667FC82BA25C}">
      <dgm:prSet/>
      <dgm:spPr/>
      <dgm:t>
        <a:bodyPr/>
        <a:lstStyle/>
        <a:p>
          <a:endParaRPr lang="en-US"/>
        </a:p>
      </dgm:t>
    </dgm:pt>
    <dgm:pt modelId="{9521CD54-432D-4074-BDDF-26DF38BF0B0D}" type="pres">
      <dgm:prSet presAssocID="{8B332FAE-7217-4EE4-BA5D-A9D36E0ACE7F}" presName="matrix" presStyleCnt="0">
        <dgm:presLayoutVars>
          <dgm:chMax val="1"/>
          <dgm:dir/>
          <dgm:resizeHandles val="exact"/>
        </dgm:presLayoutVars>
      </dgm:prSet>
      <dgm:spPr/>
      <dgm:t>
        <a:bodyPr/>
        <a:lstStyle/>
        <a:p>
          <a:endParaRPr lang="en-US"/>
        </a:p>
      </dgm:t>
    </dgm:pt>
    <dgm:pt modelId="{7BECDCEA-EAB9-4DF3-9B00-5375440AF104}" type="pres">
      <dgm:prSet presAssocID="{8B332FAE-7217-4EE4-BA5D-A9D36E0ACE7F}" presName="diamond" presStyleLbl="bgShp" presStyleIdx="0" presStyleCnt="1"/>
      <dgm:spPr/>
    </dgm:pt>
    <dgm:pt modelId="{BF5D6922-5423-423D-A9FD-BC4C2CD1B15C}" type="pres">
      <dgm:prSet presAssocID="{8B332FAE-7217-4EE4-BA5D-A9D36E0ACE7F}" presName="quad1" presStyleLbl="node1" presStyleIdx="0" presStyleCnt="4">
        <dgm:presLayoutVars>
          <dgm:chMax val="0"/>
          <dgm:chPref val="0"/>
          <dgm:bulletEnabled val="1"/>
        </dgm:presLayoutVars>
      </dgm:prSet>
      <dgm:spPr/>
      <dgm:t>
        <a:bodyPr/>
        <a:lstStyle/>
        <a:p>
          <a:endParaRPr lang="en-US"/>
        </a:p>
      </dgm:t>
    </dgm:pt>
    <dgm:pt modelId="{868BFE18-5743-4396-B3AB-2DE5148E4111}" type="pres">
      <dgm:prSet presAssocID="{8B332FAE-7217-4EE4-BA5D-A9D36E0ACE7F}" presName="quad2" presStyleLbl="node1" presStyleIdx="1" presStyleCnt="4">
        <dgm:presLayoutVars>
          <dgm:chMax val="0"/>
          <dgm:chPref val="0"/>
          <dgm:bulletEnabled val="1"/>
        </dgm:presLayoutVars>
      </dgm:prSet>
      <dgm:spPr/>
      <dgm:t>
        <a:bodyPr/>
        <a:lstStyle/>
        <a:p>
          <a:endParaRPr lang="en-US"/>
        </a:p>
      </dgm:t>
    </dgm:pt>
    <dgm:pt modelId="{524C3518-B6C1-4BB7-BFEB-31A5356C71E7}" type="pres">
      <dgm:prSet presAssocID="{8B332FAE-7217-4EE4-BA5D-A9D36E0ACE7F}" presName="quad3" presStyleLbl="node1" presStyleIdx="2" presStyleCnt="4">
        <dgm:presLayoutVars>
          <dgm:chMax val="0"/>
          <dgm:chPref val="0"/>
          <dgm:bulletEnabled val="1"/>
        </dgm:presLayoutVars>
      </dgm:prSet>
      <dgm:spPr/>
      <dgm:t>
        <a:bodyPr/>
        <a:lstStyle/>
        <a:p>
          <a:endParaRPr lang="en-US"/>
        </a:p>
      </dgm:t>
    </dgm:pt>
    <dgm:pt modelId="{0FEC4A6E-A8AA-4E79-8D0C-7F355DEEB82F}" type="pres">
      <dgm:prSet presAssocID="{8B332FAE-7217-4EE4-BA5D-A9D36E0ACE7F}" presName="quad4" presStyleLbl="node1" presStyleIdx="3" presStyleCnt="4">
        <dgm:presLayoutVars>
          <dgm:chMax val="0"/>
          <dgm:chPref val="0"/>
          <dgm:bulletEnabled val="1"/>
        </dgm:presLayoutVars>
      </dgm:prSet>
      <dgm:spPr/>
      <dgm:t>
        <a:bodyPr/>
        <a:lstStyle/>
        <a:p>
          <a:endParaRPr lang="en-US"/>
        </a:p>
      </dgm:t>
    </dgm:pt>
  </dgm:ptLst>
  <dgm:cxnLst>
    <dgm:cxn modelId="{892621D0-28F8-45FA-8867-D2340B857E65}" srcId="{B1AD633A-C517-4DEA-9B9C-ABFAF2369ECE}" destId="{733EE5D6-B315-4247-810A-7255F131151A}" srcOrd="0" destOrd="0" parTransId="{FA64A8B7-0528-4488-9AAE-9F6194B7AAFB}" sibTransId="{CEFBF039-63B4-4866-BC77-033D06FF8ADD}"/>
    <dgm:cxn modelId="{A43BD170-26B1-4D86-8108-50C72D005ED5}" srcId="{8B332FAE-7217-4EE4-BA5D-A9D36E0ACE7F}" destId="{9F692C1D-FC4A-4AC7-8A7E-41C09417402A}" srcOrd="2" destOrd="0" parTransId="{B6C6D914-911D-4FEB-AFCF-D586923DB161}" sibTransId="{8EF3D317-91C9-412A-BA2D-1CE0A11C530A}"/>
    <dgm:cxn modelId="{59D1BFAB-3E4A-443E-8684-A2C2FDC0BE7D}" type="presOf" srcId="{D4C30A65-488B-4A6D-84A3-3E21866D951F}" destId="{524C3518-B6C1-4BB7-BFEB-31A5356C71E7}" srcOrd="0" destOrd="1" presId="urn:microsoft.com/office/officeart/2005/8/layout/matrix3"/>
    <dgm:cxn modelId="{8956901B-E87C-41EE-BAB0-8D4AF06F14B0}" type="presOf" srcId="{5BDD7DA7-D0E9-4D66-8768-F61DCD478D0E}" destId="{BF5D6922-5423-423D-A9FD-BC4C2CD1B15C}" srcOrd="0" destOrd="3" presId="urn:microsoft.com/office/officeart/2005/8/layout/matrix3"/>
    <dgm:cxn modelId="{D9E9429F-8FF2-491F-B41B-E682A54AFD49}" type="presOf" srcId="{49CA0750-55D1-4B79-AB21-817B30404211}" destId="{0FEC4A6E-A8AA-4E79-8D0C-7F355DEEB82F}" srcOrd="0" destOrd="0" presId="urn:microsoft.com/office/officeart/2005/8/layout/matrix3"/>
    <dgm:cxn modelId="{B3750088-0CC8-49B1-AB3C-9D57745F0219}" srcId="{B1AD633A-C517-4DEA-9B9C-ABFAF2369ECE}" destId="{C1CFC690-0DFB-495B-A65E-7A16C7A4A495}" srcOrd="1" destOrd="0" parTransId="{3CDD6CB2-88A6-40AB-ABAB-322103F985DE}" sibTransId="{8D1452E8-062E-4ABE-842F-B0298D964596}"/>
    <dgm:cxn modelId="{7951C759-BB71-4B8D-A149-3EFC93E2A18C}" srcId="{8B332FAE-7217-4EE4-BA5D-A9D36E0ACE7F}" destId="{724C8566-C36E-4145-AB16-DA98939F85A8}" srcOrd="1" destOrd="0" parTransId="{32FB78F8-2792-46B2-AF18-76F4FBCF4C6D}" sibTransId="{A400CB57-488C-45DE-85A8-C452EB4F4F38}"/>
    <dgm:cxn modelId="{033EBB91-7D50-4137-A4BE-6BBBF0535A06}" type="presOf" srcId="{9F692C1D-FC4A-4AC7-8A7E-41C09417402A}" destId="{524C3518-B6C1-4BB7-BFEB-31A5356C71E7}" srcOrd="0" destOrd="0" presId="urn:microsoft.com/office/officeart/2005/8/layout/matrix3"/>
    <dgm:cxn modelId="{AABF03B4-60DE-4C6D-B163-D6394B249891}" type="presOf" srcId="{724C8566-C36E-4145-AB16-DA98939F85A8}" destId="{868BFE18-5743-4396-B3AB-2DE5148E4111}" srcOrd="0" destOrd="0" presId="urn:microsoft.com/office/officeart/2005/8/layout/matrix3"/>
    <dgm:cxn modelId="{319B2BD1-47C1-4F99-A112-DFC7B9B75AB0}" srcId="{8B332FAE-7217-4EE4-BA5D-A9D36E0ACE7F}" destId="{B1AD633A-C517-4DEA-9B9C-ABFAF2369ECE}" srcOrd="0" destOrd="0" parTransId="{2B8D594A-90E6-4491-9988-3EC740DDF67E}" sibTransId="{B107C981-1124-497B-8ABF-DD5F86D2B933}"/>
    <dgm:cxn modelId="{2140F46E-001E-4435-867A-510298044363}" type="presOf" srcId="{B1AD633A-C517-4DEA-9B9C-ABFAF2369ECE}" destId="{BF5D6922-5423-423D-A9FD-BC4C2CD1B15C}" srcOrd="0" destOrd="0" presId="urn:microsoft.com/office/officeart/2005/8/layout/matrix3"/>
    <dgm:cxn modelId="{80ABC5AE-9061-40AD-BCBE-A49267D46D6C}" srcId="{B1AD633A-C517-4DEA-9B9C-ABFAF2369ECE}" destId="{5BDD7DA7-D0E9-4D66-8768-F61DCD478D0E}" srcOrd="2" destOrd="0" parTransId="{E57C8D33-CC39-4200-8E8D-134C6FDCC88D}" sibTransId="{B5DC022D-6CE1-42A5-8499-67321C56D108}"/>
    <dgm:cxn modelId="{5034AF74-2C95-4D14-B18F-351D96AC5459}" type="presOf" srcId="{C1CFC690-0DFB-495B-A65E-7A16C7A4A495}" destId="{BF5D6922-5423-423D-A9FD-BC4C2CD1B15C}" srcOrd="0" destOrd="2" presId="urn:microsoft.com/office/officeart/2005/8/layout/matrix3"/>
    <dgm:cxn modelId="{3806072E-CBB5-492E-BBFD-4251F1191995}" type="presOf" srcId="{C5D691BE-5D36-49B8-B5F3-AE2CD54D0AD9}" destId="{0FEC4A6E-A8AA-4E79-8D0C-7F355DEEB82F}" srcOrd="0" destOrd="1" presId="urn:microsoft.com/office/officeart/2005/8/layout/matrix3"/>
    <dgm:cxn modelId="{74EA51AD-5717-4304-964A-667FC82BA25C}" srcId="{49CA0750-55D1-4B79-AB21-817B30404211}" destId="{C5D691BE-5D36-49B8-B5F3-AE2CD54D0AD9}" srcOrd="0" destOrd="0" parTransId="{B6FBAE4F-6C6E-49E2-B2B5-B6B3A9549E85}" sibTransId="{D81A39E3-6FB5-49C2-9797-D8F0F8BD1504}"/>
    <dgm:cxn modelId="{9CB52CDD-98BC-496D-9348-FBEB014A2BF8}" type="presOf" srcId="{8B332FAE-7217-4EE4-BA5D-A9D36E0ACE7F}" destId="{9521CD54-432D-4074-BDDF-26DF38BF0B0D}" srcOrd="0" destOrd="0" presId="urn:microsoft.com/office/officeart/2005/8/layout/matrix3"/>
    <dgm:cxn modelId="{3796A3C2-4901-4ED3-A30D-9DE36A9E5274}" srcId="{724C8566-C36E-4145-AB16-DA98939F85A8}" destId="{6E547B15-1635-4C8B-B1F3-BEC837E76B25}" srcOrd="0" destOrd="0" parTransId="{90E7670A-9E42-41E3-BDEE-F0068BBBBC17}" sibTransId="{5157C829-8054-402F-8148-00319097C012}"/>
    <dgm:cxn modelId="{7DDF3895-EE25-49D3-BE32-9A91BE01AA7F}" srcId="{9F692C1D-FC4A-4AC7-8A7E-41C09417402A}" destId="{D4C30A65-488B-4A6D-84A3-3E21866D951F}" srcOrd="0" destOrd="0" parTransId="{5B9D142F-9845-4B92-9C30-84EBE0C18FDA}" sibTransId="{CF5296DC-BA6B-4C81-BD44-96EA0746207E}"/>
    <dgm:cxn modelId="{CAB8BFF3-97B3-41DB-A163-2CCA649F81FC}" type="presOf" srcId="{733EE5D6-B315-4247-810A-7255F131151A}" destId="{BF5D6922-5423-423D-A9FD-BC4C2CD1B15C}" srcOrd="0" destOrd="1" presId="urn:microsoft.com/office/officeart/2005/8/layout/matrix3"/>
    <dgm:cxn modelId="{DE930558-8011-4344-8DFB-EBC66DFF4206}" srcId="{8B332FAE-7217-4EE4-BA5D-A9D36E0ACE7F}" destId="{49CA0750-55D1-4B79-AB21-817B30404211}" srcOrd="3" destOrd="0" parTransId="{BB749F59-4555-4C6D-B365-F3C9E8E21F91}" sibTransId="{4340F261-470E-4DD5-8C04-77824929FD75}"/>
    <dgm:cxn modelId="{C6A11DAC-CE18-41AB-BB91-89F8601F8337}" type="presOf" srcId="{6E547B15-1635-4C8B-B1F3-BEC837E76B25}" destId="{868BFE18-5743-4396-B3AB-2DE5148E4111}" srcOrd="0" destOrd="1" presId="urn:microsoft.com/office/officeart/2005/8/layout/matrix3"/>
    <dgm:cxn modelId="{55C116FC-5843-4008-8DB6-A653B97DE42B}" type="presParOf" srcId="{9521CD54-432D-4074-BDDF-26DF38BF0B0D}" destId="{7BECDCEA-EAB9-4DF3-9B00-5375440AF104}" srcOrd="0" destOrd="0" presId="urn:microsoft.com/office/officeart/2005/8/layout/matrix3"/>
    <dgm:cxn modelId="{BEC6DB37-46E5-4089-B514-FAC0CEF69326}" type="presParOf" srcId="{9521CD54-432D-4074-BDDF-26DF38BF0B0D}" destId="{BF5D6922-5423-423D-A9FD-BC4C2CD1B15C}" srcOrd="1" destOrd="0" presId="urn:microsoft.com/office/officeart/2005/8/layout/matrix3"/>
    <dgm:cxn modelId="{43AE4980-A256-4682-A03A-EAAF2A7278AE}" type="presParOf" srcId="{9521CD54-432D-4074-BDDF-26DF38BF0B0D}" destId="{868BFE18-5743-4396-B3AB-2DE5148E4111}" srcOrd="2" destOrd="0" presId="urn:microsoft.com/office/officeart/2005/8/layout/matrix3"/>
    <dgm:cxn modelId="{EE0C3F5C-42C3-4F7C-8052-759CC808B559}" type="presParOf" srcId="{9521CD54-432D-4074-BDDF-26DF38BF0B0D}" destId="{524C3518-B6C1-4BB7-BFEB-31A5356C71E7}" srcOrd="3" destOrd="0" presId="urn:microsoft.com/office/officeart/2005/8/layout/matrix3"/>
    <dgm:cxn modelId="{0674BA87-9776-47C1-9F08-307AB6A69CEB}" type="presParOf" srcId="{9521CD54-432D-4074-BDDF-26DF38BF0B0D}" destId="{0FEC4A6E-A8AA-4E79-8D0C-7F355DEEB82F}" srcOrd="4" destOrd="0" presId="urn:microsoft.com/office/officeart/2005/8/layout/matrix3"/>
  </dgm:cxnLst>
  <dgm:bg>
    <a:effectLst>
      <a:glow rad="101600">
        <a:schemeClr val="accent2">
          <a:satMod val="175000"/>
          <a:alpha val="40000"/>
        </a:schemeClr>
      </a:glow>
    </a:effectLst>
  </dgm:bg>
  <dgm:whole>
    <a:ln>
      <a:solidFill>
        <a:srgbClr val="0099CC"/>
      </a:solidFill>
    </a:ln>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2046514-0D9D-4CFB-BC70-3C05B494A0DC}" type="doc">
      <dgm:prSet loTypeId="urn:microsoft.com/office/officeart/2005/8/layout/matrix3" loCatId="matrix" qsTypeId="urn:microsoft.com/office/officeart/2005/8/quickstyle/simple1" qsCatId="simple" csTypeId="urn:microsoft.com/office/officeart/2005/8/colors/accent1_2" csCatId="accent1" phldr="1"/>
      <dgm:spPr/>
      <dgm:t>
        <a:bodyPr/>
        <a:lstStyle/>
        <a:p>
          <a:endParaRPr lang="en-US"/>
        </a:p>
      </dgm:t>
    </dgm:pt>
    <dgm:pt modelId="{ECE6E5B3-44AB-444A-BF83-C3009EF3E793}">
      <dgm:prSet custT="1"/>
      <dgm:spPr>
        <a:solidFill>
          <a:schemeClr val="tx2">
            <a:lumMod val="95000"/>
            <a:lumOff val="5000"/>
          </a:schemeClr>
        </a:solidFill>
      </dgm:spPr>
      <dgm:t>
        <a:bodyPr/>
        <a:lstStyle/>
        <a:p>
          <a:pPr rtl="0"/>
          <a:r>
            <a:rPr lang="en-IN" sz="2100" b="1" dirty="0" smtClean="0"/>
            <a:t>Credentials Management </a:t>
          </a:r>
          <a:endParaRPr lang="en-IN" sz="2100" b="1" dirty="0"/>
        </a:p>
      </dgm:t>
    </dgm:pt>
    <dgm:pt modelId="{88C09D9C-B2DE-41BB-AD63-53722633BA43}" type="parTrans" cxnId="{7A292495-B0B8-4EE5-9892-8063351162FE}">
      <dgm:prSet/>
      <dgm:spPr/>
      <dgm:t>
        <a:bodyPr/>
        <a:lstStyle/>
        <a:p>
          <a:endParaRPr lang="en-US"/>
        </a:p>
      </dgm:t>
    </dgm:pt>
    <dgm:pt modelId="{F216A2D9-27D1-43A5-B2C0-26BC5CF6F5A1}" type="sibTrans" cxnId="{7A292495-B0B8-4EE5-9892-8063351162FE}">
      <dgm:prSet/>
      <dgm:spPr/>
      <dgm:t>
        <a:bodyPr/>
        <a:lstStyle/>
        <a:p>
          <a:endParaRPr lang="en-US"/>
        </a:p>
      </dgm:t>
    </dgm:pt>
    <dgm:pt modelId="{B7ABB27A-D76C-4E62-85E9-CC1A94C816F0}">
      <dgm:prSet/>
      <dgm:spPr>
        <a:solidFill>
          <a:schemeClr val="tx2">
            <a:lumMod val="95000"/>
            <a:lumOff val="5000"/>
          </a:schemeClr>
        </a:solidFill>
      </dgm:spPr>
      <dgm:t>
        <a:bodyPr/>
        <a:lstStyle/>
        <a:p>
          <a:pPr rtl="0"/>
          <a:r>
            <a:rPr lang="en-IN" sz="1800" dirty="0" smtClean="0"/>
            <a:t>Secrets </a:t>
          </a:r>
          <a:endParaRPr lang="en-IN" sz="1800" dirty="0"/>
        </a:p>
      </dgm:t>
    </dgm:pt>
    <dgm:pt modelId="{B0662A14-6098-4B2A-BD30-33807CD5FE90}" type="parTrans" cxnId="{1A79A629-8B47-4B5C-A742-5BDAFB91DA30}">
      <dgm:prSet/>
      <dgm:spPr/>
      <dgm:t>
        <a:bodyPr/>
        <a:lstStyle/>
        <a:p>
          <a:endParaRPr lang="en-US"/>
        </a:p>
      </dgm:t>
    </dgm:pt>
    <dgm:pt modelId="{486B8D18-CE8C-4450-B4E2-DE1515429B1C}" type="sibTrans" cxnId="{1A79A629-8B47-4B5C-A742-5BDAFB91DA30}">
      <dgm:prSet/>
      <dgm:spPr/>
      <dgm:t>
        <a:bodyPr/>
        <a:lstStyle/>
        <a:p>
          <a:endParaRPr lang="en-US"/>
        </a:p>
      </dgm:t>
    </dgm:pt>
    <dgm:pt modelId="{81346598-C495-4CE1-998C-70ED0B2D893E}">
      <dgm:prSet custT="1"/>
      <dgm:spPr>
        <a:solidFill>
          <a:schemeClr val="tx2">
            <a:lumMod val="95000"/>
            <a:lumOff val="5000"/>
          </a:schemeClr>
        </a:solidFill>
      </dgm:spPr>
      <dgm:t>
        <a:bodyPr anchor="t"/>
        <a:lstStyle/>
        <a:p>
          <a:pPr rtl="0"/>
          <a:r>
            <a:rPr lang="en-IN" sz="2100" b="1" dirty="0" smtClean="0"/>
            <a:t>Persistent Volumes </a:t>
          </a:r>
          <a:endParaRPr lang="en-IN" sz="2100" b="1" dirty="0"/>
        </a:p>
      </dgm:t>
    </dgm:pt>
    <dgm:pt modelId="{CACC49F4-69D0-4BB8-978E-D237EE3D48F2}" type="parTrans" cxnId="{E6D9EF95-A430-443F-8C92-8CC4DB7B1C96}">
      <dgm:prSet/>
      <dgm:spPr/>
      <dgm:t>
        <a:bodyPr/>
        <a:lstStyle/>
        <a:p>
          <a:endParaRPr lang="en-US"/>
        </a:p>
      </dgm:t>
    </dgm:pt>
    <dgm:pt modelId="{26A85B7C-C7D5-4C0F-9D9A-A7C5FB7FDF7C}" type="sibTrans" cxnId="{E6D9EF95-A430-443F-8C92-8CC4DB7B1C96}">
      <dgm:prSet/>
      <dgm:spPr/>
      <dgm:t>
        <a:bodyPr/>
        <a:lstStyle/>
        <a:p>
          <a:endParaRPr lang="en-US"/>
        </a:p>
      </dgm:t>
    </dgm:pt>
    <dgm:pt modelId="{86ADD71A-A396-47BD-A2D4-8D54D64AE743}">
      <dgm:prSet custT="1"/>
      <dgm:spPr>
        <a:solidFill>
          <a:schemeClr val="tx2">
            <a:lumMod val="95000"/>
            <a:lumOff val="5000"/>
          </a:schemeClr>
        </a:solidFill>
      </dgm:spPr>
      <dgm:t>
        <a:bodyPr anchor="t"/>
        <a:lstStyle/>
        <a:p>
          <a:pPr rtl="0"/>
          <a:r>
            <a:rPr lang="en-IN" sz="2100" b="1" dirty="0" smtClean="0"/>
            <a:t>Rolling Out Updates </a:t>
          </a:r>
          <a:endParaRPr lang="en-IN" sz="2100" b="1" dirty="0"/>
        </a:p>
      </dgm:t>
    </dgm:pt>
    <dgm:pt modelId="{4EFCBC28-AD86-4EFD-AD86-0C32B73B77D0}" type="parTrans" cxnId="{E982308B-DE41-484A-9104-CC1B911406F1}">
      <dgm:prSet/>
      <dgm:spPr/>
      <dgm:t>
        <a:bodyPr/>
        <a:lstStyle/>
        <a:p>
          <a:endParaRPr lang="en-US"/>
        </a:p>
      </dgm:t>
    </dgm:pt>
    <dgm:pt modelId="{2AEEC86B-09F5-4320-AE11-893AEF2A2640}" type="sibTrans" cxnId="{E982308B-DE41-484A-9104-CC1B911406F1}">
      <dgm:prSet/>
      <dgm:spPr/>
      <dgm:t>
        <a:bodyPr/>
        <a:lstStyle/>
        <a:p>
          <a:endParaRPr lang="en-US"/>
        </a:p>
      </dgm:t>
    </dgm:pt>
    <dgm:pt modelId="{BA121CC1-9C0D-4208-B72B-ECBAB8313B36}">
      <dgm:prSet custT="1"/>
      <dgm:spPr>
        <a:solidFill>
          <a:schemeClr val="tx2">
            <a:lumMod val="95000"/>
            <a:lumOff val="5000"/>
          </a:schemeClr>
        </a:solidFill>
      </dgm:spPr>
      <dgm:t>
        <a:bodyPr/>
        <a:lstStyle/>
        <a:p>
          <a:pPr rtl="0"/>
          <a:r>
            <a:rPr lang="en-IN" sz="2100" b="1" dirty="0" smtClean="0"/>
            <a:t>Autoscaling</a:t>
          </a:r>
          <a:r>
            <a:rPr lang="en-IN" sz="2600" dirty="0" smtClean="0"/>
            <a:t> </a:t>
          </a:r>
          <a:endParaRPr lang="en-IN" sz="2600" dirty="0"/>
        </a:p>
      </dgm:t>
    </dgm:pt>
    <dgm:pt modelId="{28B63257-6CD8-48A2-A6A7-99D76097DA0C}" type="parTrans" cxnId="{635F8232-E840-4ACB-8FF6-9996CBBD7253}">
      <dgm:prSet/>
      <dgm:spPr/>
      <dgm:t>
        <a:bodyPr/>
        <a:lstStyle/>
        <a:p>
          <a:endParaRPr lang="en-US"/>
        </a:p>
      </dgm:t>
    </dgm:pt>
    <dgm:pt modelId="{F263D864-5388-408E-AEDF-EF34489023EF}" type="sibTrans" cxnId="{635F8232-E840-4ACB-8FF6-9996CBBD7253}">
      <dgm:prSet/>
      <dgm:spPr/>
      <dgm:t>
        <a:bodyPr/>
        <a:lstStyle/>
        <a:p>
          <a:endParaRPr lang="en-US"/>
        </a:p>
      </dgm:t>
    </dgm:pt>
    <dgm:pt modelId="{FF932607-74E1-4315-A772-B557218E0BD1}">
      <dgm:prSet/>
      <dgm:spPr>
        <a:solidFill>
          <a:schemeClr val="tx2">
            <a:lumMod val="95000"/>
            <a:lumOff val="5000"/>
          </a:schemeClr>
        </a:solidFill>
      </dgm:spPr>
      <dgm:t>
        <a:bodyPr/>
        <a:lstStyle/>
        <a:p>
          <a:pPr rtl="0"/>
          <a:r>
            <a:rPr lang="en-IN" sz="2000" dirty="0" smtClean="0"/>
            <a:t>Horizontal Pod Autoscalers</a:t>
          </a:r>
          <a:endParaRPr lang="en-IN" sz="2000" dirty="0"/>
        </a:p>
      </dgm:t>
    </dgm:pt>
    <dgm:pt modelId="{6FB26123-D799-457F-9868-0CFC461940F4}" type="parTrans" cxnId="{DB00685E-20A4-454C-B91D-61AD5C21FCB9}">
      <dgm:prSet/>
      <dgm:spPr/>
      <dgm:t>
        <a:bodyPr/>
        <a:lstStyle/>
        <a:p>
          <a:endParaRPr lang="en-US"/>
        </a:p>
      </dgm:t>
    </dgm:pt>
    <dgm:pt modelId="{80BEEAAA-DDD1-4239-8DB8-A1F4D1F328E4}" type="sibTrans" cxnId="{DB00685E-20A4-454C-B91D-61AD5C21FCB9}">
      <dgm:prSet/>
      <dgm:spPr/>
      <dgm:t>
        <a:bodyPr/>
        <a:lstStyle/>
        <a:p>
          <a:endParaRPr lang="en-US"/>
        </a:p>
      </dgm:t>
    </dgm:pt>
    <dgm:pt modelId="{1732396E-A753-40BF-8AB6-A51AE958B836}">
      <dgm:prSet/>
      <dgm:spPr/>
      <dgm:t>
        <a:bodyPr/>
        <a:lstStyle/>
        <a:p>
          <a:endParaRPr lang="en-US"/>
        </a:p>
      </dgm:t>
    </dgm:pt>
    <dgm:pt modelId="{CA892E1A-800B-490B-8942-A6DFB1D0E083}" type="parTrans" cxnId="{BBA63462-819A-4DB4-AD8E-4F1504CCD9EE}">
      <dgm:prSet/>
      <dgm:spPr/>
      <dgm:t>
        <a:bodyPr/>
        <a:lstStyle/>
        <a:p>
          <a:endParaRPr lang="en-US"/>
        </a:p>
      </dgm:t>
    </dgm:pt>
    <dgm:pt modelId="{E26FB31F-4944-43CB-AA67-B786BF372AF1}" type="sibTrans" cxnId="{BBA63462-819A-4DB4-AD8E-4F1504CCD9EE}">
      <dgm:prSet/>
      <dgm:spPr/>
      <dgm:t>
        <a:bodyPr/>
        <a:lstStyle/>
        <a:p>
          <a:endParaRPr lang="en-US"/>
        </a:p>
      </dgm:t>
    </dgm:pt>
    <dgm:pt modelId="{7D384D97-A59F-44CF-8634-9988050CEF29}">
      <dgm:prSet/>
      <dgm:spPr/>
      <dgm:t>
        <a:bodyPr/>
        <a:lstStyle/>
        <a:p>
          <a:endParaRPr lang="en-US"/>
        </a:p>
      </dgm:t>
    </dgm:pt>
    <dgm:pt modelId="{762E48D8-B932-4D25-96FC-65C78144ABBB}" type="parTrans" cxnId="{29D3B2D9-BFBE-4768-A0DD-71D978A1A4AC}">
      <dgm:prSet/>
      <dgm:spPr/>
      <dgm:t>
        <a:bodyPr/>
        <a:lstStyle/>
        <a:p>
          <a:endParaRPr lang="en-US"/>
        </a:p>
      </dgm:t>
    </dgm:pt>
    <dgm:pt modelId="{0933EA91-5FE5-49FF-AC5D-1917FFF7342C}" type="sibTrans" cxnId="{29D3B2D9-BFBE-4768-A0DD-71D978A1A4AC}">
      <dgm:prSet/>
      <dgm:spPr/>
      <dgm:t>
        <a:bodyPr/>
        <a:lstStyle/>
        <a:p>
          <a:endParaRPr lang="en-US"/>
        </a:p>
      </dgm:t>
    </dgm:pt>
    <dgm:pt modelId="{E67719A6-BEA6-4771-98BD-DE7BC2756855}" type="pres">
      <dgm:prSet presAssocID="{E2046514-0D9D-4CFB-BC70-3C05B494A0DC}" presName="matrix" presStyleCnt="0">
        <dgm:presLayoutVars>
          <dgm:chMax val="1"/>
          <dgm:dir/>
          <dgm:resizeHandles val="exact"/>
        </dgm:presLayoutVars>
      </dgm:prSet>
      <dgm:spPr/>
      <dgm:t>
        <a:bodyPr/>
        <a:lstStyle/>
        <a:p>
          <a:endParaRPr lang="en-US"/>
        </a:p>
      </dgm:t>
    </dgm:pt>
    <dgm:pt modelId="{FFD76240-8037-482A-AFD2-28B421D3B9D1}" type="pres">
      <dgm:prSet presAssocID="{E2046514-0D9D-4CFB-BC70-3C05B494A0DC}" presName="diamond" presStyleLbl="bgShp" presStyleIdx="0" presStyleCnt="1"/>
      <dgm:spPr/>
    </dgm:pt>
    <dgm:pt modelId="{AF18EE06-47AF-4192-92F7-A0CC96EB7015}" type="pres">
      <dgm:prSet presAssocID="{E2046514-0D9D-4CFB-BC70-3C05B494A0DC}" presName="quad1" presStyleLbl="node1" presStyleIdx="0" presStyleCnt="4" custLinFactNeighborX="452" custLinFactNeighborY="3470">
        <dgm:presLayoutVars>
          <dgm:chMax val="0"/>
          <dgm:chPref val="0"/>
          <dgm:bulletEnabled val="1"/>
        </dgm:presLayoutVars>
      </dgm:prSet>
      <dgm:spPr/>
      <dgm:t>
        <a:bodyPr/>
        <a:lstStyle/>
        <a:p>
          <a:endParaRPr lang="en-US"/>
        </a:p>
      </dgm:t>
    </dgm:pt>
    <dgm:pt modelId="{4F16B0DC-D579-4CBA-A1EB-28C1AD96E965}" type="pres">
      <dgm:prSet presAssocID="{E2046514-0D9D-4CFB-BC70-3C05B494A0DC}" presName="quad2" presStyleLbl="node1" presStyleIdx="1" presStyleCnt="4" custLinFactNeighborX="-2298" custLinFactNeighborY="3470">
        <dgm:presLayoutVars>
          <dgm:chMax val="0"/>
          <dgm:chPref val="0"/>
          <dgm:bulletEnabled val="1"/>
        </dgm:presLayoutVars>
      </dgm:prSet>
      <dgm:spPr/>
      <dgm:t>
        <a:bodyPr/>
        <a:lstStyle/>
        <a:p>
          <a:endParaRPr lang="en-US"/>
        </a:p>
      </dgm:t>
    </dgm:pt>
    <dgm:pt modelId="{F8C2FE7F-F590-4B68-A37C-6CDBB16AD834}" type="pres">
      <dgm:prSet presAssocID="{E2046514-0D9D-4CFB-BC70-3C05B494A0DC}" presName="quad3" presStyleLbl="node1" presStyleIdx="2" presStyleCnt="4" custLinFactNeighborX="1826" custLinFactNeighborY="1120">
        <dgm:presLayoutVars>
          <dgm:chMax val="0"/>
          <dgm:chPref val="0"/>
          <dgm:bulletEnabled val="1"/>
        </dgm:presLayoutVars>
      </dgm:prSet>
      <dgm:spPr/>
      <dgm:t>
        <a:bodyPr/>
        <a:lstStyle/>
        <a:p>
          <a:endParaRPr lang="en-US"/>
        </a:p>
      </dgm:t>
    </dgm:pt>
    <dgm:pt modelId="{2F17E61A-6EF3-4F0D-BDCE-0CE0434006AF}" type="pres">
      <dgm:prSet presAssocID="{E2046514-0D9D-4CFB-BC70-3C05B494A0DC}" presName="quad4" presStyleLbl="node1" presStyleIdx="3" presStyleCnt="4" custLinFactNeighborX="452" custLinFactNeighborY="2496">
        <dgm:presLayoutVars>
          <dgm:chMax val="0"/>
          <dgm:chPref val="0"/>
          <dgm:bulletEnabled val="1"/>
        </dgm:presLayoutVars>
      </dgm:prSet>
      <dgm:spPr/>
      <dgm:t>
        <a:bodyPr/>
        <a:lstStyle/>
        <a:p>
          <a:endParaRPr lang="en-US"/>
        </a:p>
      </dgm:t>
    </dgm:pt>
  </dgm:ptLst>
  <dgm:cxnLst>
    <dgm:cxn modelId="{A6FF8184-E45F-4B84-96C3-B43CBF6E7D06}" type="presOf" srcId="{86ADD71A-A396-47BD-A2D4-8D54D64AE743}" destId="{F8C2FE7F-F590-4B68-A37C-6CDBB16AD834}" srcOrd="0" destOrd="0" presId="urn:microsoft.com/office/officeart/2005/8/layout/matrix3"/>
    <dgm:cxn modelId="{CB7D40E3-8D82-4DA9-ABC6-944DF7AD574B}" type="presOf" srcId="{81346598-C495-4CE1-998C-70ED0B2D893E}" destId="{4F16B0DC-D579-4CBA-A1EB-28C1AD96E965}" srcOrd="0" destOrd="0" presId="urn:microsoft.com/office/officeart/2005/8/layout/matrix3"/>
    <dgm:cxn modelId="{7A292495-B0B8-4EE5-9892-8063351162FE}" srcId="{E2046514-0D9D-4CFB-BC70-3C05B494A0DC}" destId="{ECE6E5B3-44AB-444A-BF83-C3009EF3E793}" srcOrd="0" destOrd="0" parTransId="{88C09D9C-B2DE-41BB-AD63-53722633BA43}" sibTransId="{F216A2D9-27D1-43A5-B2C0-26BC5CF6F5A1}"/>
    <dgm:cxn modelId="{E6D9EF95-A430-443F-8C92-8CC4DB7B1C96}" srcId="{E2046514-0D9D-4CFB-BC70-3C05B494A0DC}" destId="{81346598-C495-4CE1-998C-70ED0B2D893E}" srcOrd="1" destOrd="0" parTransId="{CACC49F4-69D0-4BB8-978E-D237EE3D48F2}" sibTransId="{26A85B7C-C7D5-4C0F-9D9A-A7C5FB7FDF7C}"/>
    <dgm:cxn modelId="{E982308B-DE41-484A-9104-CC1B911406F1}" srcId="{E2046514-0D9D-4CFB-BC70-3C05B494A0DC}" destId="{86ADD71A-A396-47BD-A2D4-8D54D64AE743}" srcOrd="2" destOrd="0" parTransId="{4EFCBC28-AD86-4EFD-AD86-0C32B73B77D0}" sibTransId="{2AEEC86B-09F5-4320-AE11-893AEF2A2640}"/>
    <dgm:cxn modelId="{635F8232-E840-4ACB-8FF6-9996CBBD7253}" srcId="{E2046514-0D9D-4CFB-BC70-3C05B494A0DC}" destId="{BA121CC1-9C0D-4208-B72B-ECBAB8313B36}" srcOrd="3" destOrd="0" parTransId="{28B63257-6CD8-48A2-A6A7-99D76097DA0C}" sibTransId="{F263D864-5388-408E-AEDF-EF34489023EF}"/>
    <dgm:cxn modelId="{2C2AF501-DE0C-4B85-8532-C858949A5380}" type="presOf" srcId="{B7ABB27A-D76C-4E62-85E9-CC1A94C816F0}" destId="{AF18EE06-47AF-4192-92F7-A0CC96EB7015}" srcOrd="0" destOrd="1" presId="urn:microsoft.com/office/officeart/2005/8/layout/matrix3"/>
    <dgm:cxn modelId="{29D3B2D9-BFBE-4768-A0DD-71D978A1A4AC}" srcId="{1732396E-A753-40BF-8AB6-A51AE958B836}" destId="{7D384D97-A59F-44CF-8634-9988050CEF29}" srcOrd="0" destOrd="0" parTransId="{762E48D8-B932-4D25-96FC-65C78144ABBB}" sibTransId="{0933EA91-5FE5-49FF-AC5D-1917FFF7342C}"/>
    <dgm:cxn modelId="{37AC9413-259A-478E-89A9-FF197F2C2874}" type="presOf" srcId="{FF932607-74E1-4315-A772-B557218E0BD1}" destId="{2F17E61A-6EF3-4F0D-BDCE-0CE0434006AF}" srcOrd="0" destOrd="1" presId="urn:microsoft.com/office/officeart/2005/8/layout/matrix3"/>
    <dgm:cxn modelId="{BBA63462-819A-4DB4-AD8E-4F1504CCD9EE}" srcId="{E2046514-0D9D-4CFB-BC70-3C05B494A0DC}" destId="{1732396E-A753-40BF-8AB6-A51AE958B836}" srcOrd="4" destOrd="0" parTransId="{CA892E1A-800B-490B-8942-A6DFB1D0E083}" sibTransId="{E26FB31F-4944-43CB-AA67-B786BF372AF1}"/>
    <dgm:cxn modelId="{86FD810A-879E-4A1D-8C45-BA0683F29487}" type="presOf" srcId="{E2046514-0D9D-4CFB-BC70-3C05B494A0DC}" destId="{E67719A6-BEA6-4771-98BD-DE7BC2756855}" srcOrd="0" destOrd="0" presId="urn:microsoft.com/office/officeart/2005/8/layout/matrix3"/>
    <dgm:cxn modelId="{DB00685E-20A4-454C-B91D-61AD5C21FCB9}" srcId="{BA121CC1-9C0D-4208-B72B-ECBAB8313B36}" destId="{FF932607-74E1-4315-A772-B557218E0BD1}" srcOrd="0" destOrd="0" parTransId="{6FB26123-D799-457F-9868-0CFC461940F4}" sibTransId="{80BEEAAA-DDD1-4239-8DB8-A1F4D1F328E4}"/>
    <dgm:cxn modelId="{13172FA0-35C7-4F3E-810A-318541CC0892}" type="presOf" srcId="{BA121CC1-9C0D-4208-B72B-ECBAB8313B36}" destId="{2F17E61A-6EF3-4F0D-BDCE-0CE0434006AF}" srcOrd="0" destOrd="0" presId="urn:microsoft.com/office/officeart/2005/8/layout/matrix3"/>
    <dgm:cxn modelId="{1A79A629-8B47-4B5C-A742-5BDAFB91DA30}" srcId="{ECE6E5B3-44AB-444A-BF83-C3009EF3E793}" destId="{B7ABB27A-D76C-4E62-85E9-CC1A94C816F0}" srcOrd="0" destOrd="0" parTransId="{B0662A14-6098-4B2A-BD30-33807CD5FE90}" sibTransId="{486B8D18-CE8C-4450-B4E2-DE1515429B1C}"/>
    <dgm:cxn modelId="{2361E24E-1C71-482F-9657-CB88C888905E}" type="presOf" srcId="{ECE6E5B3-44AB-444A-BF83-C3009EF3E793}" destId="{AF18EE06-47AF-4192-92F7-A0CC96EB7015}" srcOrd="0" destOrd="0" presId="urn:microsoft.com/office/officeart/2005/8/layout/matrix3"/>
    <dgm:cxn modelId="{1EBEDEA0-9879-43CA-B766-B04C9A433A4F}" type="presParOf" srcId="{E67719A6-BEA6-4771-98BD-DE7BC2756855}" destId="{FFD76240-8037-482A-AFD2-28B421D3B9D1}" srcOrd="0" destOrd="0" presId="urn:microsoft.com/office/officeart/2005/8/layout/matrix3"/>
    <dgm:cxn modelId="{B6E0807D-434F-48A7-8C18-0AF749EF850E}" type="presParOf" srcId="{E67719A6-BEA6-4771-98BD-DE7BC2756855}" destId="{AF18EE06-47AF-4192-92F7-A0CC96EB7015}" srcOrd="1" destOrd="0" presId="urn:microsoft.com/office/officeart/2005/8/layout/matrix3"/>
    <dgm:cxn modelId="{425543C5-4DDC-4504-A658-F976364A84F3}" type="presParOf" srcId="{E67719A6-BEA6-4771-98BD-DE7BC2756855}" destId="{4F16B0DC-D579-4CBA-A1EB-28C1AD96E965}" srcOrd="2" destOrd="0" presId="urn:microsoft.com/office/officeart/2005/8/layout/matrix3"/>
    <dgm:cxn modelId="{D3AB15F4-5062-4EB4-A613-9EB050EE8C22}" type="presParOf" srcId="{E67719A6-BEA6-4771-98BD-DE7BC2756855}" destId="{F8C2FE7F-F590-4B68-A37C-6CDBB16AD834}" srcOrd="3" destOrd="0" presId="urn:microsoft.com/office/officeart/2005/8/layout/matrix3"/>
    <dgm:cxn modelId="{6655E9AC-0F51-4EBC-A140-4EF18AF33C77}" type="presParOf" srcId="{E67719A6-BEA6-4771-98BD-DE7BC2756855}" destId="{2F17E61A-6EF3-4F0D-BDCE-0CE0434006AF}" srcOrd="4" destOrd="0" presId="urn:microsoft.com/office/officeart/2005/8/layout/matrix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BECDCEA-EAB9-4DF3-9B00-5375440AF104}">
      <dsp:nvSpPr>
        <dsp:cNvPr id="0" name=""/>
        <dsp:cNvSpPr/>
      </dsp:nvSpPr>
      <dsp:spPr>
        <a:xfrm>
          <a:off x="0" y="174332"/>
          <a:ext cx="4914314" cy="4914314"/>
        </a:xfrm>
        <a:prstGeom prst="diamond">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F5D6922-5423-423D-A9FD-BC4C2CD1B15C}">
      <dsp:nvSpPr>
        <dsp:cNvPr id="0" name=""/>
        <dsp:cNvSpPr/>
      </dsp:nvSpPr>
      <dsp:spPr>
        <a:xfrm>
          <a:off x="466859" y="641192"/>
          <a:ext cx="1916582" cy="1916582"/>
        </a:xfrm>
        <a:prstGeom prst="roundRect">
          <a:avLst/>
        </a:prstGeom>
        <a:solidFill>
          <a:schemeClr val="bg2">
            <a:lumMod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t" anchorCtr="0">
          <a:noAutofit/>
        </a:bodyPr>
        <a:lstStyle/>
        <a:p>
          <a:pPr lvl="0" algn="l" defTabSz="933450" rtl="0">
            <a:lnSpc>
              <a:spcPct val="90000"/>
            </a:lnSpc>
            <a:spcBef>
              <a:spcPct val="0"/>
            </a:spcBef>
            <a:spcAft>
              <a:spcPct val="35000"/>
            </a:spcAft>
          </a:pPr>
          <a:r>
            <a:rPr lang="en-IN" sz="2100" b="1" kern="1200" dirty="0" smtClean="0"/>
            <a:t>Container Orchestration</a:t>
          </a:r>
          <a:endParaRPr lang="en-IN" sz="2100" b="1" kern="1200" dirty="0"/>
        </a:p>
        <a:p>
          <a:pPr marL="171450" lvl="1" indent="-171450" algn="l" defTabSz="711200" rtl="0">
            <a:lnSpc>
              <a:spcPct val="90000"/>
            </a:lnSpc>
            <a:spcBef>
              <a:spcPct val="0"/>
            </a:spcBef>
            <a:spcAft>
              <a:spcPct val="15000"/>
            </a:spcAft>
            <a:buChar char="••"/>
          </a:pPr>
          <a:r>
            <a:rPr lang="en-IN" sz="1600" kern="1200" dirty="0" smtClean="0"/>
            <a:t>Pods </a:t>
          </a:r>
          <a:endParaRPr lang="en-IN" sz="1600" kern="1200" dirty="0"/>
        </a:p>
        <a:p>
          <a:pPr marL="171450" lvl="1" indent="-171450" algn="l" defTabSz="711200" rtl="0">
            <a:lnSpc>
              <a:spcPct val="90000"/>
            </a:lnSpc>
            <a:spcBef>
              <a:spcPct val="0"/>
            </a:spcBef>
            <a:spcAft>
              <a:spcPct val="15000"/>
            </a:spcAft>
            <a:buChar char="••"/>
          </a:pPr>
          <a:r>
            <a:rPr lang="en-IN" sz="1600" kern="1200" dirty="0" smtClean="0"/>
            <a:t>Replica Sets </a:t>
          </a:r>
          <a:endParaRPr lang="en-IN" sz="1600" kern="1200" dirty="0"/>
        </a:p>
        <a:p>
          <a:pPr marL="171450" lvl="1" indent="-171450" algn="l" defTabSz="711200" rtl="0">
            <a:lnSpc>
              <a:spcPct val="90000"/>
            </a:lnSpc>
            <a:spcBef>
              <a:spcPct val="0"/>
            </a:spcBef>
            <a:spcAft>
              <a:spcPct val="15000"/>
            </a:spcAft>
            <a:buChar char="••"/>
          </a:pPr>
          <a:r>
            <a:rPr lang="en-IN" sz="1600" kern="1200" dirty="0" smtClean="0"/>
            <a:t>Deployments </a:t>
          </a:r>
          <a:endParaRPr lang="en-IN" sz="1600" kern="1200" dirty="0"/>
        </a:p>
      </dsp:txBody>
      <dsp:txXfrm>
        <a:off x="560419" y="734752"/>
        <a:ext cx="1729462" cy="1729462"/>
      </dsp:txXfrm>
    </dsp:sp>
    <dsp:sp modelId="{868BFE18-5743-4396-B3AB-2DE5148E4111}">
      <dsp:nvSpPr>
        <dsp:cNvPr id="0" name=""/>
        <dsp:cNvSpPr/>
      </dsp:nvSpPr>
      <dsp:spPr>
        <a:xfrm>
          <a:off x="2530871" y="641192"/>
          <a:ext cx="1916582" cy="1916582"/>
        </a:xfrm>
        <a:prstGeom prst="roundRect">
          <a:avLst/>
        </a:prstGeom>
        <a:solidFill>
          <a:schemeClr val="bg2">
            <a:lumMod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t" anchorCtr="0">
          <a:noAutofit/>
        </a:bodyPr>
        <a:lstStyle/>
        <a:p>
          <a:pPr lvl="0" algn="l" defTabSz="933450" rtl="0">
            <a:lnSpc>
              <a:spcPct val="90000"/>
            </a:lnSpc>
            <a:spcBef>
              <a:spcPct val="0"/>
            </a:spcBef>
            <a:spcAft>
              <a:spcPct val="35000"/>
            </a:spcAft>
          </a:pPr>
          <a:r>
            <a:rPr lang="en-IN" sz="2100" b="1" kern="1200" dirty="0" smtClean="0"/>
            <a:t>Internal Routing </a:t>
          </a:r>
          <a:endParaRPr lang="en-IN" sz="2100" b="1" kern="1200" dirty="0"/>
        </a:p>
        <a:p>
          <a:pPr marL="171450" lvl="1" indent="-171450" algn="l" defTabSz="711200" rtl="0">
            <a:lnSpc>
              <a:spcPct val="90000"/>
            </a:lnSpc>
            <a:spcBef>
              <a:spcPct val="0"/>
            </a:spcBef>
            <a:spcAft>
              <a:spcPct val="15000"/>
            </a:spcAft>
            <a:buChar char="••"/>
          </a:pPr>
          <a:r>
            <a:rPr lang="en-IN" sz="1600" kern="1200" dirty="0" smtClean="0"/>
            <a:t>Services </a:t>
          </a:r>
          <a:endParaRPr lang="en-IN" sz="1600" kern="1200" dirty="0"/>
        </a:p>
      </dsp:txBody>
      <dsp:txXfrm>
        <a:off x="2624431" y="734752"/>
        <a:ext cx="1729462" cy="1729462"/>
      </dsp:txXfrm>
    </dsp:sp>
    <dsp:sp modelId="{524C3518-B6C1-4BB7-BFEB-31A5356C71E7}">
      <dsp:nvSpPr>
        <dsp:cNvPr id="0" name=""/>
        <dsp:cNvSpPr/>
      </dsp:nvSpPr>
      <dsp:spPr>
        <a:xfrm>
          <a:off x="466859" y="2705204"/>
          <a:ext cx="1916582" cy="1916582"/>
        </a:xfrm>
        <a:prstGeom prst="roundRect">
          <a:avLst/>
        </a:prstGeom>
        <a:solidFill>
          <a:schemeClr val="accent1">
            <a:lumMod val="2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t" anchorCtr="0">
          <a:noAutofit/>
        </a:bodyPr>
        <a:lstStyle/>
        <a:p>
          <a:pPr lvl="0" algn="l" defTabSz="933450" rtl="0">
            <a:lnSpc>
              <a:spcPct val="90000"/>
            </a:lnSpc>
            <a:spcBef>
              <a:spcPct val="0"/>
            </a:spcBef>
            <a:spcAft>
              <a:spcPct val="35000"/>
            </a:spcAft>
          </a:pPr>
          <a:r>
            <a:rPr lang="en-IN" sz="2100" b="1" kern="1200" dirty="0" smtClean="0"/>
            <a:t>External Routing </a:t>
          </a:r>
          <a:endParaRPr lang="en-IN" sz="2100" b="1" kern="1200" dirty="0"/>
        </a:p>
        <a:p>
          <a:pPr marL="171450" lvl="1" indent="-171450" algn="l" defTabSz="711200" rtl="0">
            <a:lnSpc>
              <a:spcPct val="90000"/>
            </a:lnSpc>
            <a:spcBef>
              <a:spcPct val="0"/>
            </a:spcBef>
            <a:spcAft>
              <a:spcPct val="15000"/>
            </a:spcAft>
            <a:buChar char="••"/>
          </a:pPr>
          <a:r>
            <a:rPr lang="en-IN" sz="1600" kern="1200" dirty="0" smtClean="0"/>
            <a:t>Ingresses &amp; Ingress Controllers</a:t>
          </a:r>
          <a:endParaRPr lang="en-IN" sz="1600" kern="1200" dirty="0"/>
        </a:p>
      </dsp:txBody>
      <dsp:txXfrm>
        <a:off x="560419" y="2798764"/>
        <a:ext cx="1729462" cy="1729462"/>
      </dsp:txXfrm>
    </dsp:sp>
    <dsp:sp modelId="{0FEC4A6E-A8AA-4E79-8D0C-7F355DEEB82F}">
      <dsp:nvSpPr>
        <dsp:cNvPr id="0" name=""/>
        <dsp:cNvSpPr/>
      </dsp:nvSpPr>
      <dsp:spPr>
        <a:xfrm>
          <a:off x="2530871" y="2705204"/>
          <a:ext cx="1916582" cy="1916582"/>
        </a:xfrm>
        <a:prstGeom prst="roundRect">
          <a:avLst/>
        </a:prstGeom>
        <a:solidFill>
          <a:schemeClr val="bg2">
            <a:lumMod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t" anchorCtr="0">
          <a:noAutofit/>
        </a:bodyPr>
        <a:lstStyle/>
        <a:p>
          <a:pPr lvl="0" algn="l" defTabSz="933450" rtl="0">
            <a:lnSpc>
              <a:spcPct val="90000"/>
            </a:lnSpc>
            <a:spcBef>
              <a:spcPct val="0"/>
            </a:spcBef>
            <a:spcAft>
              <a:spcPct val="35000"/>
            </a:spcAft>
          </a:pPr>
          <a:r>
            <a:rPr lang="en-IN" sz="2100" b="1" kern="1200" dirty="0" smtClean="0"/>
            <a:t>Configuration Management </a:t>
          </a:r>
          <a:endParaRPr lang="en-IN" sz="2100" b="1" kern="1200" dirty="0"/>
        </a:p>
        <a:p>
          <a:pPr marL="171450" lvl="1" indent="-171450" algn="l" defTabSz="711200" rtl="0">
            <a:lnSpc>
              <a:spcPct val="90000"/>
            </a:lnSpc>
            <a:spcBef>
              <a:spcPct val="0"/>
            </a:spcBef>
            <a:spcAft>
              <a:spcPct val="15000"/>
            </a:spcAft>
            <a:buChar char="••"/>
          </a:pPr>
          <a:r>
            <a:rPr lang="en-IN" sz="1600" kern="1200" dirty="0" smtClean="0"/>
            <a:t>Config Maps </a:t>
          </a:r>
          <a:endParaRPr lang="en-IN" sz="1600" kern="1200" dirty="0"/>
        </a:p>
      </dsp:txBody>
      <dsp:txXfrm>
        <a:off x="2624431" y="2798764"/>
        <a:ext cx="1729462" cy="172946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D76240-8037-482A-AFD2-28B421D3B9D1}">
      <dsp:nvSpPr>
        <dsp:cNvPr id="0" name=""/>
        <dsp:cNvSpPr/>
      </dsp:nvSpPr>
      <dsp:spPr>
        <a:xfrm>
          <a:off x="194432" y="0"/>
          <a:ext cx="5247591" cy="5247591"/>
        </a:xfrm>
        <a:prstGeom prst="diamond">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F18EE06-47AF-4192-92F7-A0CC96EB7015}">
      <dsp:nvSpPr>
        <dsp:cNvPr id="0" name=""/>
        <dsp:cNvSpPr/>
      </dsp:nvSpPr>
      <dsp:spPr>
        <a:xfrm>
          <a:off x="702203" y="569536"/>
          <a:ext cx="2046560" cy="2046560"/>
        </a:xfrm>
        <a:prstGeom prst="roundRect">
          <a:avLst/>
        </a:prstGeom>
        <a:solidFill>
          <a:schemeClr val="tx2">
            <a:lumMod val="95000"/>
            <a:lumOff val="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t" anchorCtr="0">
          <a:noAutofit/>
        </a:bodyPr>
        <a:lstStyle/>
        <a:p>
          <a:pPr lvl="0" algn="l" defTabSz="933450" rtl="0">
            <a:lnSpc>
              <a:spcPct val="90000"/>
            </a:lnSpc>
            <a:spcBef>
              <a:spcPct val="0"/>
            </a:spcBef>
            <a:spcAft>
              <a:spcPct val="35000"/>
            </a:spcAft>
          </a:pPr>
          <a:r>
            <a:rPr lang="en-IN" sz="2100" b="1" kern="1200" dirty="0" smtClean="0"/>
            <a:t>Credentials Management </a:t>
          </a:r>
          <a:endParaRPr lang="en-IN" sz="2100" b="1" kern="1200" dirty="0"/>
        </a:p>
        <a:p>
          <a:pPr marL="171450" lvl="1" indent="-171450" algn="l" defTabSz="800100" rtl="0">
            <a:lnSpc>
              <a:spcPct val="90000"/>
            </a:lnSpc>
            <a:spcBef>
              <a:spcPct val="0"/>
            </a:spcBef>
            <a:spcAft>
              <a:spcPct val="15000"/>
            </a:spcAft>
            <a:buChar char="••"/>
          </a:pPr>
          <a:r>
            <a:rPr lang="en-IN" sz="1800" kern="1200" dirty="0" smtClean="0"/>
            <a:t>Secrets </a:t>
          </a:r>
          <a:endParaRPr lang="en-IN" sz="1800" kern="1200" dirty="0"/>
        </a:p>
      </dsp:txBody>
      <dsp:txXfrm>
        <a:off x="802108" y="669441"/>
        <a:ext cx="1846750" cy="1846750"/>
      </dsp:txXfrm>
    </dsp:sp>
    <dsp:sp modelId="{4F16B0DC-D579-4CBA-A1EB-28C1AD96E965}">
      <dsp:nvSpPr>
        <dsp:cNvPr id="0" name=""/>
        <dsp:cNvSpPr/>
      </dsp:nvSpPr>
      <dsp:spPr>
        <a:xfrm>
          <a:off x="2849911" y="569536"/>
          <a:ext cx="2046560" cy="2046560"/>
        </a:xfrm>
        <a:prstGeom prst="roundRect">
          <a:avLst/>
        </a:prstGeom>
        <a:solidFill>
          <a:schemeClr val="tx2">
            <a:lumMod val="95000"/>
            <a:lumOff val="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t" anchorCtr="0">
          <a:noAutofit/>
        </a:bodyPr>
        <a:lstStyle/>
        <a:p>
          <a:pPr lvl="0" algn="ctr" defTabSz="933450" rtl="0">
            <a:lnSpc>
              <a:spcPct val="90000"/>
            </a:lnSpc>
            <a:spcBef>
              <a:spcPct val="0"/>
            </a:spcBef>
            <a:spcAft>
              <a:spcPct val="35000"/>
            </a:spcAft>
          </a:pPr>
          <a:r>
            <a:rPr lang="en-IN" sz="2100" b="1" kern="1200" dirty="0" smtClean="0"/>
            <a:t>Persistent Volumes </a:t>
          </a:r>
          <a:endParaRPr lang="en-IN" sz="2100" b="1" kern="1200" dirty="0"/>
        </a:p>
      </dsp:txBody>
      <dsp:txXfrm>
        <a:off x="2949816" y="669441"/>
        <a:ext cx="1846750" cy="1846750"/>
      </dsp:txXfrm>
    </dsp:sp>
    <dsp:sp modelId="{F8C2FE7F-F590-4B68-A37C-6CDBB16AD834}">
      <dsp:nvSpPr>
        <dsp:cNvPr id="0" name=""/>
        <dsp:cNvSpPr/>
      </dsp:nvSpPr>
      <dsp:spPr>
        <a:xfrm>
          <a:off x="730323" y="2725430"/>
          <a:ext cx="2046560" cy="2046560"/>
        </a:xfrm>
        <a:prstGeom prst="roundRect">
          <a:avLst/>
        </a:prstGeom>
        <a:solidFill>
          <a:schemeClr val="tx2">
            <a:lumMod val="95000"/>
            <a:lumOff val="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t" anchorCtr="0">
          <a:noAutofit/>
        </a:bodyPr>
        <a:lstStyle/>
        <a:p>
          <a:pPr lvl="0" algn="ctr" defTabSz="933450" rtl="0">
            <a:lnSpc>
              <a:spcPct val="90000"/>
            </a:lnSpc>
            <a:spcBef>
              <a:spcPct val="0"/>
            </a:spcBef>
            <a:spcAft>
              <a:spcPct val="35000"/>
            </a:spcAft>
          </a:pPr>
          <a:r>
            <a:rPr lang="en-IN" sz="2100" b="1" kern="1200" dirty="0" smtClean="0"/>
            <a:t>Rolling Out Updates </a:t>
          </a:r>
          <a:endParaRPr lang="en-IN" sz="2100" b="1" kern="1200" dirty="0"/>
        </a:p>
      </dsp:txBody>
      <dsp:txXfrm>
        <a:off x="830228" y="2825335"/>
        <a:ext cx="1846750" cy="1846750"/>
      </dsp:txXfrm>
    </dsp:sp>
    <dsp:sp modelId="{2F17E61A-6EF3-4F0D-BDCE-0CE0434006AF}">
      <dsp:nvSpPr>
        <dsp:cNvPr id="0" name=""/>
        <dsp:cNvSpPr/>
      </dsp:nvSpPr>
      <dsp:spPr>
        <a:xfrm>
          <a:off x="2906191" y="2753591"/>
          <a:ext cx="2046560" cy="2046560"/>
        </a:xfrm>
        <a:prstGeom prst="roundRect">
          <a:avLst/>
        </a:prstGeom>
        <a:solidFill>
          <a:schemeClr val="tx2">
            <a:lumMod val="95000"/>
            <a:lumOff val="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t" anchorCtr="0">
          <a:noAutofit/>
        </a:bodyPr>
        <a:lstStyle/>
        <a:p>
          <a:pPr lvl="0" algn="l" defTabSz="933450" rtl="0">
            <a:lnSpc>
              <a:spcPct val="90000"/>
            </a:lnSpc>
            <a:spcBef>
              <a:spcPct val="0"/>
            </a:spcBef>
            <a:spcAft>
              <a:spcPct val="35000"/>
            </a:spcAft>
          </a:pPr>
          <a:r>
            <a:rPr lang="en-IN" sz="2100" b="1" kern="1200" dirty="0" smtClean="0"/>
            <a:t>Autoscaling</a:t>
          </a:r>
          <a:r>
            <a:rPr lang="en-IN" sz="2600" kern="1200" dirty="0" smtClean="0"/>
            <a:t> </a:t>
          </a:r>
          <a:endParaRPr lang="en-IN" sz="2600" kern="1200" dirty="0"/>
        </a:p>
        <a:p>
          <a:pPr marL="228600" lvl="1" indent="-228600" algn="l" defTabSz="889000" rtl="0">
            <a:lnSpc>
              <a:spcPct val="90000"/>
            </a:lnSpc>
            <a:spcBef>
              <a:spcPct val="0"/>
            </a:spcBef>
            <a:spcAft>
              <a:spcPct val="15000"/>
            </a:spcAft>
            <a:buChar char="••"/>
          </a:pPr>
          <a:r>
            <a:rPr lang="en-IN" sz="2000" kern="1200" dirty="0" smtClean="0"/>
            <a:t>Horizontal Pod Autoscalers</a:t>
          </a:r>
          <a:endParaRPr lang="en-IN" sz="2000" kern="1200" dirty="0"/>
        </a:p>
      </dsp:txBody>
      <dsp:txXfrm>
        <a:off x="3006096" y="2853496"/>
        <a:ext cx="1846750" cy="1846750"/>
      </dsp:txXfrm>
    </dsp:sp>
  </dsp:spTree>
</dsp:drawing>
</file>

<file path=ppt/diagrams/layout1.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2.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3.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D6DCAB9-F974-4F76-8F9E-4BA869CEE33B}" type="datetimeFigureOut">
              <a:rPr lang="en-IN" smtClean="0"/>
              <a:t>24-01-2019</a:t>
            </a:fld>
            <a:endParaRPr lang="en-IN"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87FC059-0EE1-4B37-8208-41727DEAE99D}" type="slidenum">
              <a:rPr lang="en-IN" smtClean="0"/>
              <a:t>‹#›</a:t>
            </a:fld>
            <a:endParaRPr lang="en-IN" dirty="0"/>
          </a:p>
        </p:txBody>
      </p:sp>
    </p:spTree>
    <p:extLst>
      <p:ext uri="{BB962C8B-B14F-4D97-AF65-F5344CB8AC3E}">
        <p14:creationId xmlns:p14="http://schemas.microsoft.com/office/powerpoint/2010/main" val="18908081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E87FC059-0EE1-4B37-8208-41727DEAE99D}" type="slidenum">
              <a:rPr lang="en-IN" smtClean="0"/>
              <a:t>11</a:t>
            </a:fld>
            <a:endParaRPr lang="en-IN" dirty="0"/>
          </a:p>
        </p:txBody>
      </p:sp>
    </p:spTree>
    <p:extLst>
      <p:ext uri="{BB962C8B-B14F-4D97-AF65-F5344CB8AC3E}">
        <p14:creationId xmlns:p14="http://schemas.microsoft.com/office/powerpoint/2010/main" val="17849382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E87FC059-0EE1-4B37-8208-41727DEAE99D}" type="slidenum">
              <a:rPr lang="en-IN" smtClean="0"/>
              <a:t>16</a:t>
            </a:fld>
            <a:endParaRPr lang="en-IN" dirty="0"/>
          </a:p>
        </p:txBody>
      </p:sp>
    </p:spTree>
    <p:extLst>
      <p:ext uri="{BB962C8B-B14F-4D97-AF65-F5344CB8AC3E}">
        <p14:creationId xmlns:p14="http://schemas.microsoft.com/office/powerpoint/2010/main" val="20832809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E87FC059-0EE1-4B37-8208-41727DEAE99D}" type="slidenum">
              <a:rPr lang="en-IN" smtClean="0"/>
              <a:t>21</a:t>
            </a:fld>
            <a:endParaRPr lang="en-IN" dirty="0"/>
          </a:p>
        </p:txBody>
      </p:sp>
    </p:spTree>
    <p:extLst>
      <p:ext uri="{BB962C8B-B14F-4D97-AF65-F5344CB8AC3E}">
        <p14:creationId xmlns:p14="http://schemas.microsoft.com/office/powerpoint/2010/main" val="36421333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E87FC059-0EE1-4B37-8208-41727DEAE99D}" type="slidenum">
              <a:rPr lang="en-IN" smtClean="0"/>
              <a:t>32</a:t>
            </a:fld>
            <a:endParaRPr lang="en-IN" dirty="0"/>
          </a:p>
        </p:txBody>
      </p:sp>
    </p:spTree>
    <p:extLst>
      <p:ext uri="{BB962C8B-B14F-4D97-AF65-F5344CB8AC3E}">
        <p14:creationId xmlns:p14="http://schemas.microsoft.com/office/powerpoint/2010/main" val="109724947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7" Type="http://schemas.openxmlformats.org/officeDocument/2006/relationships/image" Target="../media/image5.png"/><Relationship Id="rId2" Type="http://schemas.openxmlformats.org/officeDocument/2006/relationships/tags" Target="../tags/tag2.xml"/><Relationship Id="rId1" Type="http://schemas.openxmlformats.org/officeDocument/2006/relationships/vmlDrawing" Target="../drawings/vmlDrawing2.vml"/><Relationship Id="rId6" Type="http://schemas.openxmlformats.org/officeDocument/2006/relationships/image" Target="../media/image4.jpeg"/><Relationship Id="rId5" Type="http://schemas.openxmlformats.org/officeDocument/2006/relationships/image" Target="../media/image3.emf"/><Relationship Id="rId4" Type="http://schemas.openxmlformats.org/officeDocument/2006/relationships/oleObject" Target="../embeddings/oleObject2.bin"/></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2" Type="http://schemas.openxmlformats.org/officeDocument/2006/relationships/hyperlink" Target="https://www.youtube.com/watch?v=JzfmzTcVUJg" TargetMode="External"/><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3" Type="http://schemas.openxmlformats.org/officeDocument/2006/relationships/slideMaster" Target="../slideMasters/slideMaster4.xml"/><Relationship Id="rId7" Type="http://schemas.openxmlformats.org/officeDocument/2006/relationships/image" Target="../media/image5.png"/><Relationship Id="rId2" Type="http://schemas.openxmlformats.org/officeDocument/2006/relationships/tags" Target="../tags/tag5.xml"/><Relationship Id="rId1" Type="http://schemas.openxmlformats.org/officeDocument/2006/relationships/vmlDrawing" Target="../drawings/vmlDrawing5.vml"/><Relationship Id="rId6" Type="http://schemas.openxmlformats.org/officeDocument/2006/relationships/image" Target="../media/image4.jpeg"/><Relationship Id="rId5" Type="http://schemas.openxmlformats.org/officeDocument/2006/relationships/image" Target="../media/image3.emf"/><Relationship Id="rId4" Type="http://schemas.openxmlformats.org/officeDocument/2006/relationships/oleObject" Target="../embeddings/oleObject5.bin"/></Relationships>
</file>

<file path=ppt/slideLayouts/_rels/slideLayout19.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6.xml"/><Relationship Id="rId1" Type="http://schemas.openxmlformats.org/officeDocument/2006/relationships/vmlDrawing" Target="../drawings/vmlDrawing6.vml"/><Relationship Id="rId5" Type="http://schemas.openxmlformats.org/officeDocument/2006/relationships/image" Target="../media/image3.emf"/><Relationship Id="rId4" Type="http://schemas.openxmlformats.org/officeDocument/2006/relationships/oleObject" Target="../embeddings/oleObject6.bin"/></Relationships>
</file>

<file path=ppt/slideLayouts/_rels/slideLayout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xml"/><Relationship Id="rId1" Type="http://schemas.openxmlformats.org/officeDocument/2006/relationships/vmlDrawing" Target="../drawings/vmlDrawing3.vml"/><Relationship Id="rId5" Type="http://schemas.openxmlformats.org/officeDocument/2006/relationships/image" Target="../media/image3.emf"/><Relationship Id="rId4" Type="http://schemas.openxmlformats.org/officeDocument/2006/relationships/oleObject" Target="../embeddings/oleObject3.bin"/></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hyperlink" Target="https://www.youtube.com/watch?v=JzfmzTcVUJg" TargetMode="External"/><Relationship Id="rId1" Type="http://schemas.openxmlformats.org/officeDocument/2006/relationships/slideMaster" Target="../slideMasters/slideMaster2.xml"/><Relationship Id="rId5" Type="http://schemas.microsoft.com/office/2007/relationships/hdphoto" Target="../media/hdphoto1.wdp"/><Relationship Id="rId4" Type="http://schemas.openxmlformats.org/officeDocument/2006/relationships/image" Target="../media/image10.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1.jpeg"/><Relationship Id="rId1" Type="http://schemas.openxmlformats.org/officeDocument/2006/relationships/slideMaster" Target="../slideMasters/slideMaster2.xml"/><Relationship Id="rId6" Type="http://schemas.openxmlformats.org/officeDocument/2006/relationships/image" Target="../media/image7.png"/><Relationship Id="rId5" Type="http://schemas.openxmlformats.org/officeDocument/2006/relationships/image" Target="../media/image13.png"/><Relationship Id="rId4" Type="http://schemas.openxmlformats.org/officeDocument/2006/relationships/image" Target="../media/image12.jpe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643" name="think-cell Slide" r:id="rId4" imgW="470" imgH="469" progId="TCLayout.ActiveDocument.1">
                  <p:embed/>
                </p:oleObj>
              </mc:Choice>
              <mc:Fallback>
                <p:oleObj name="think-cell Slide" r:id="rId4" imgW="470" imgH="469"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pic>
        <p:nvPicPr>
          <p:cNvPr id="6" name="Picture 5" descr="HCL_Background.jpg"/>
          <p:cNvPicPr>
            <a:picLocks noChangeAspect="1"/>
          </p:cNvPicPr>
          <p:nvPr userDrawn="1"/>
        </p:nvPicPr>
        <p:blipFill rotWithShape="1">
          <a:blip r:embed="rId6" cstate="print">
            <a:extLst>
              <a:ext uri="{28A0092B-C50C-407E-A947-70E740481C1C}">
                <a14:useLocalDpi xmlns:a14="http://schemas.microsoft.com/office/drawing/2010/main" val="0"/>
              </a:ext>
            </a:extLst>
          </a:blip>
          <a:srcRect b="20192"/>
          <a:stretch/>
        </p:blipFill>
        <p:spPr>
          <a:xfrm>
            <a:off x="0" y="2853"/>
            <a:ext cx="12192000" cy="6855148"/>
          </a:xfrm>
          <a:prstGeom prst="rect">
            <a:avLst/>
          </a:prstGeom>
        </p:spPr>
      </p:pic>
      <p:sp>
        <p:nvSpPr>
          <p:cNvPr id="1433603" name="Rectangle 3"/>
          <p:cNvSpPr>
            <a:spLocks noGrp="1" noChangeArrowheads="1"/>
          </p:cNvSpPr>
          <p:nvPr>
            <p:ph type="ctrTitle" hasCustomPrompt="1"/>
          </p:nvPr>
        </p:nvSpPr>
        <p:spPr>
          <a:xfrm>
            <a:off x="381000" y="2590800"/>
            <a:ext cx="3469340" cy="1143000"/>
          </a:xfrm>
        </p:spPr>
        <p:txBody>
          <a:bodyPr lIns="91440" rIns="91440" anchor="ctr" anchorCtr="0"/>
          <a:lstStyle>
            <a:lvl1pPr algn="l">
              <a:lnSpc>
                <a:spcPct val="100000"/>
              </a:lnSpc>
              <a:defRPr sz="1800" b="1" i="0">
                <a:solidFill>
                  <a:schemeClr val="bg1"/>
                </a:solidFill>
                <a:latin typeface="Arial" charset="0"/>
                <a:ea typeface="Arial" charset="0"/>
                <a:cs typeface="Arial" charset="0"/>
              </a:defRPr>
            </a:lvl1pPr>
          </a:lstStyle>
          <a:p>
            <a:r>
              <a:rPr lang="en-US" dirty="0"/>
              <a:t>CLICK TO EDIT MASTER TITLE STYLE</a:t>
            </a:r>
          </a:p>
        </p:txBody>
      </p:sp>
      <p:sp>
        <p:nvSpPr>
          <p:cNvPr id="1433605" name="Rectangle 5"/>
          <p:cNvSpPr>
            <a:spLocks noGrp="1" noChangeArrowheads="1"/>
          </p:cNvSpPr>
          <p:nvPr>
            <p:ph type="subTitle" sz="quarter" idx="1" hasCustomPrompt="1"/>
          </p:nvPr>
        </p:nvSpPr>
        <p:spPr>
          <a:xfrm>
            <a:off x="457200" y="3962400"/>
            <a:ext cx="3393139" cy="609600"/>
          </a:xfrm>
        </p:spPr>
        <p:txBody>
          <a:bodyPr/>
          <a:lstStyle>
            <a:lvl1pPr marL="0" indent="0" algn="l">
              <a:buFont typeface="Wingdings 2" pitchFamily="18" charset="2"/>
              <a:buNone/>
              <a:defRPr sz="1400" b="0">
                <a:solidFill>
                  <a:schemeClr val="bg1"/>
                </a:solidFill>
                <a:latin typeface="Arial" charset="0"/>
                <a:ea typeface="Arial" charset="0"/>
                <a:cs typeface="Arial" charset="0"/>
              </a:defRPr>
            </a:lvl1pPr>
          </a:lstStyle>
          <a:p>
            <a:r>
              <a:rPr lang="en-US" dirty="0"/>
              <a:t>CLICK TO EDIT MASTER SUBTITLE STYLE</a:t>
            </a:r>
          </a:p>
        </p:txBody>
      </p:sp>
      <p:pic>
        <p:nvPicPr>
          <p:cNvPr id="3" name="Picture 2"/>
          <p:cNvPicPr>
            <a:picLocks noChangeAspect="1"/>
          </p:cNvPicPr>
          <p:nvPr userDrawn="1"/>
        </p:nvPicPr>
        <p:blipFill rotWithShape="1">
          <a:blip r:embed="rId7"/>
          <a:srcRect r="11879"/>
          <a:stretch/>
        </p:blipFill>
        <p:spPr>
          <a:xfrm>
            <a:off x="2038351" y="9480"/>
            <a:ext cx="2025649" cy="1721806"/>
          </a:xfrm>
          <a:prstGeom prst="rect">
            <a:avLst/>
          </a:prstGeom>
        </p:spPr>
      </p:pic>
    </p:spTree>
    <p:extLst>
      <p:ext uri="{BB962C8B-B14F-4D97-AF65-F5344CB8AC3E}">
        <p14:creationId xmlns:p14="http://schemas.microsoft.com/office/powerpoint/2010/main" val="3060069297"/>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SmartArt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a:xfrm>
            <a:off x="609600" y="6356353"/>
            <a:ext cx="2844800" cy="365125"/>
          </a:xfrm>
          <a:prstGeom prst="rect">
            <a:avLst/>
          </a:prstGeom>
        </p:spPr>
        <p:txBody>
          <a:bodyPr/>
          <a:lstStyle/>
          <a:p>
            <a:fld id="{9C031F10-BDE8-4D25-9C46-A057A59057C6}" type="datetime1">
              <a:rPr lang="en-US" smtClean="0"/>
              <a:pPr/>
              <a:t>1/24/2019</a:t>
            </a:fld>
            <a:endParaRPr lang="en-US" dirty="0"/>
          </a:p>
        </p:txBody>
      </p:sp>
      <p:sp>
        <p:nvSpPr>
          <p:cNvPr id="4" name="Footer Placeholder 3"/>
          <p:cNvSpPr>
            <a:spLocks noGrp="1"/>
          </p:cNvSpPr>
          <p:nvPr>
            <p:ph type="ftr" sz="quarter" idx="11"/>
          </p:nvPr>
        </p:nvSpPr>
        <p:spPr>
          <a:xfrm>
            <a:off x="4165601" y="6356353"/>
            <a:ext cx="3860800" cy="365125"/>
          </a:xfrm>
          <a:prstGeom prst="rect">
            <a:avLst/>
          </a:prstGeom>
        </p:spPr>
        <p:txBody>
          <a:bodyPr/>
          <a:lstStyle/>
          <a:p>
            <a:fld id="{0B491FB4-905F-488C-AD01-09867DFAF172}" type="slidenum">
              <a:rPr lang="en-US" smtClean="0"/>
              <a:pPr/>
              <a:t>‹#›</a:t>
            </a:fld>
            <a:endParaRPr lang="en-US" dirty="0"/>
          </a:p>
        </p:txBody>
      </p:sp>
      <p:sp>
        <p:nvSpPr>
          <p:cNvPr id="6" name="SmartArt Placeholder 5"/>
          <p:cNvSpPr>
            <a:spLocks noGrp="1"/>
          </p:cNvSpPr>
          <p:nvPr>
            <p:ph type="dgm" sz="quarter" idx="12"/>
          </p:nvPr>
        </p:nvSpPr>
        <p:spPr/>
        <p:txBody>
          <a:bodyPr/>
          <a:lstStyle/>
          <a:p>
            <a:endParaRPr lang="en-US" dirty="0"/>
          </a:p>
        </p:txBody>
      </p:sp>
      <p:cxnSp>
        <p:nvCxnSpPr>
          <p:cNvPr id="7" name="Straight Connector 6"/>
          <p:cNvCxnSpPr/>
          <p:nvPr userDrawn="1"/>
        </p:nvCxnSpPr>
        <p:spPr>
          <a:xfrm>
            <a:off x="609600" y="228600"/>
            <a:ext cx="0" cy="76200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504888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4675723"/>
          </a:xfrm>
          <a:prstGeom prst="rect">
            <a:avLst/>
          </a:prstGeom>
        </p:spPr>
      </p:pic>
      <p:sp>
        <p:nvSpPr>
          <p:cNvPr id="4" name="Freeform 8"/>
          <p:cNvSpPr>
            <a:spLocks noChangeAspect="1"/>
          </p:cNvSpPr>
          <p:nvPr userDrawn="1"/>
        </p:nvSpPr>
        <p:spPr bwMode="auto">
          <a:xfrm>
            <a:off x="0" y="4562476"/>
            <a:ext cx="12192000" cy="263525"/>
          </a:xfrm>
          <a:custGeom>
            <a:avLst/>
            <a:gdLst>
              <a:gd name="T0" fmla="*/ 2147483647 w 6803"/>
              <a:gd name="T1" fmla="*/ 0 h 196"/>
              <a:gd name="T2" fmla="*/ 0 w 6803"/>
              <a:gd name="T3" fmla="*/ 0 h 196"/>
              <a:gd name="T4" fmla="*/ 0 w 6803"/>
              <a:gd name="T5" fmla="*/ 2147483647 h 196"/>
              <a:gd name="T6" fmla="*/ 2147483647 w 6803"/>
              <a:gd name="T7" fmla="*/ 2147483647 h 196"/>
              <a:gd name="T8" fmla="*/ 2147483647 w 6803"/>
              <a:gd name="T9" fmla="*/ 2147483647 h 196"/>
              <a:gd name="T10" fmla="*/ 2147483647 w 6803"/>
              <a:gd name="T11" fmla="*/ 2147483647 h 196"/>
              <a:gd name="T12" fmla="*/ 2147483647 w 6803"/>
              <a:gd name="T13" fmla="*/ 0 h 19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803" h="196">
                <a:moveTo>
                  <a:pt x="6803" y="0"/>
                </a:moveTo>
                <a:lnTo>
                  <a:pt x="0" y="0"/>
                </a:lnTo>
                <a:lnTo>
                  <a:pt x="0" y="99"/>
                </a:lnTo>
                <a:lnTo>
                  <a:pt x="2187" y="99"/>
                </a:lnTo>
                <a:lnTo>
                  <a:pt x="2282" y="196"/>
                </a:lnTo>
                <a:lnTo>
                  <a:pt x="6803" y="196"/>
                </a:lnTo>
                <a:lnTo>
                  <a:pt x="6803" y="0"/>
                </a:lnTo>
                <a:close/>
              </a:path>
            </a:pathLst>
          </a:custGeom>
          <a:solidFill>
            <a:srgbClr val="0052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n-US" sz="4800" dirty="0">
              <a:solidFill>
                <a:srgbClr val="000000"/>
              </a:solidFill>
            </a:endParaRPr>
          </a:p>
        </p:txBody>
      </p:sp>
      <p:sp>
        <p:nvSpPr>
          <p:cNvPr id="1433603" name="Rectangle 3"/>
          <p:cNvSpPr>
            <a:spLocks noGrp="1" noChangeArrowheads="1"/>
          </p:cNvSpPr>
          <p:nvPr>
            <p:ph type="ctrTitle"/>
          </p:nvPr>
        </p:nvSpPr>
        <p:spPr>
          <a:xfrm>
            <a:off x="402336" y="4851401"/>
            <a:ext cx="11387328" cy="829468"/>
          </a:xfrm>
        </p:spPr>
        <p:txBody>
          <a:bodyPr lIns="91440" rIns="91440"/>
          <a:lstStyle>
            <a:lvl1pPr>
              <a:lnSpc>
                <a:spcPct val="125000"/>
              </a:lnSpc>
              <a:defRPr sz="3200" b="1" cap="none" baseline="0">
                <a:solidFill>
                  <a:srgbClr val="00529B"/>
                </a:solidFill>
                <a:latin typeface="+mj-lt"/>
              </a:defRPr>
            </a:lvl1pPr>
          </a:lstStyle>
          <a:p>
            <a:r>
              <a:rPr lang="en-US" dirty="0"/>
              <a:t>Click to edit Master title style</a:t>
            </a:r>
          </a:p>
        </p:txBody>
      </p:sp>
      <p:sp>
        <p:nvSpPr>
          <p:cNvPr id="1433605" name="Rectangle 5"/>
          <p:cNvSpPr>
            <a:spLocks noGrp="1" noChangeArrowheads="1"/>
          </p:cNvSpPr>
          <p:nvPr>
            <p:ph type="subTitle" sz="quarter" idx="1"/>
          </p:nvPr>
        </p:nvSpPr>
        <p:spPr>
          <a:xfrm>
            <a:off x="402336" y="5680870"/>
            <a:ext cx="11387328" cy="554709"/>
          </a:xfrm>
        </p:spPr>
        <p:txBody>
          <a:bodyPr/>
          <a:lstStyle>
            <a:lvl1pPr marL="0" indent="0">
              <a:buFont typeface="Wingdings 2" pitchFamily="18" charset="2"/>
              <a:buNone/>
              <a:defRPr sz="2667" b="0" baseline="0">
                <a:solidFill>
                  <a:schemeClr val="tx1">
                    <a:lumMod val="75000"/>
                    <a:lumOff val="25000"/>
                  </a:schemeClr>
                </a:solidFill>
                <a:latin typeface="+mj-lt"/>
              </a:defRPr>
            </a:lvl1pPr>
          </a:lstStyle>
          <a:p>
            <a:r>
              <a:rPr lang="en-US" dirty="0"/>
              <a:t>Click to edit Master subtitle style</a:t>
            </a:r>
          </a:p>
        </p:txBody>
      </p:sp>
      <p:sp>
        <p:nvSpPr>
          <p:cNvPr id="14" name="Rectangle 13"/>
          <p:cNvSpPr>
            <a:spLocks/>
          </p:cNvSpPr>
          <p:nvPr userDrawn="1"/>
        </p:nvSpPr>
        <p:spPr>
          <a:xfrm>
            <a:off x="8457957" y="6560418"/>
            <a:ext cx="3319177" cy="225767"/>
          </a:xfrm>
          <a:prstGeom prst="rect">
            <a:avLst/>
          </a:prstGeom>
          <a:noFill/>
          <a:ln>
            <a:noFill/>
          </a:ln>
        </p:spPr>
        <p:txBody>
          <a:bodyPr wrap="none" rIns="0">
            <a:spAutoFit/>
          </a:bodyPr>
          <a:lstStyle/>
          <a:p>
            <a:pPr algn="r" fontAlgn="base">
              <a:spcBef>
                <a:spcPct val="0"/>
              </a:spcBef>
              <a:spcAft>
                <a:spcPct val="0"/>
              </a:spcAft>
            </a:pPr>
            <a:r>
              <a:rPr lang="en-US" sz="867" dirty="0">
                <a:solidFill>
                  <a:srgbClr val="000000"/>
                </a:solidFill>
                <a:ea typeface="Verdana" pitchFamily="34" charset="0"/>
                <a:cs typeface="Verdana" pitchFamily="34" charset="0"/>
              </a:rPr>
              <a:t>Copyright © 2016 HCL Technologies Limited  |  www.hcltech.com</a:t>
            </a:r>
          </a:p>
        </p:txBody>
      </p:sp>
      <p:grpSp>
        <p:nvGrpSpPr>
          <p:cNvPr id="15" name="Group 5"/>
          <p:cNvGrpSpPr>
            <a:grpSpLocks noChangeAspect="1"/>
          </p:cNvGrpSpPr>
          <p:nvPr userDrawn="1"/>
        </p:nvGrpSpPr>
        <p:grpSpPr bwMode="auto">
          <a:xfrm>
            <a:off x="10756901" y="6413764"/>
            <a:ext cx="1020233" cy="173473"/>
            <a:chOff x="5094" y="3939"/>
            <a:chExt cx="1488" cy="255"/>
          </a:xfrm>
        </p:grpSpPr>
        <p:sp>
          <p:nvSpPr>
            <p:cNvPr id="16" name="AutoShape 4"/>
            <p:cNvSpPr>
              <a:spLocks noChangeAspect="1" noChangeArrowheads="1" noTextEdit="1"/>
            </p:cNvSpPr>
            <p:nvPr userDrawn="1"/>
          </p:nvSpPr>
          <p:spPr bwMode="auto">
            <a:xfrm>
              <a:off x="5094" y="3939"/>
              <a:ext cx="1488" cy="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en-US" sz="4800" dirty="0">
                <a:solidFill>
                  <a:srgbClr val="000000"/>
                </a:solidFill>
              </a:endParaRPr>
            </a:p>
          </p:txBody>
        </p:sp>
        <p:sp>
          <p:nvSpPr>
            <p:cNvPr id="26" name="Freeform 6"/>
            <p:cNvSpPr>
              <a:spLocks/>
            </p:cNvSpPr>
            <p:nvPr userDrawn="1"/>
          </p:nvSpPr>
          <p:spPr bwMode="auto">
            <a:xfrm>
              <a:off x="5122" y="3965"/>
              <a:ext cx="555" cy="194"/>
            </a:xfrm>
            <a:custGeom>
              <a:avLst/>
              <a:gdLst>
                <a:gd name="T0" fmla="*/ 0 w 555"/>
                <a:gd name="T1" fmla="*/ 194 h 194"/>
                <a:gd name="T2" fmla="*/ 156 w 555"/>
                <a:gd name="T3" fmla="*/ 194 h 194"/>
                <a:gd name="T4" fmla="*/ 189 w 555"/>
                <a:gd name="T5" fmla="*/ 116 h 194"/>
                <a:gd name="T6" fmla="*/ 343 w 555"/>
                <a:gd name="T7" fmla="*/ 116 h 194"/>
                <a:gd name="T8" fmla="*/ 310 w 555"/>
                <a:gd name="T9" fmla="*/ 194 h 194"/>
                <a:gd name="T10" fmla="*/ 468 w 555"/>
                <a:gd name="T11" fmla="*/ 194 h 194"/>
                <a:gd name="T12" fmla="*/ 555 w 555"/>
                <a:gd name="T13" fmla="*/ 0 h 194"/>
                <a:gd name="T14" fmla="*/ 395 w 555"/>
                <a:gd name="T15" fmla="*/ 0 h 194"/>
                <a:gd name="T16" fmla="*/ 366 w 555"/>
                <a:gd name="T17" fmla="*/ 66 h 194"/>
                <a:gd name="T18" fmla="*/ 213 w 555"/>
                <a:gd name="T19" fmla="*/ 66 h 194"/>
                <a:gd name="T20" fmla="*/ 241 w 555"/>
                <a:gd name="T21" fmla="*/ 0 h 194"/>
                <a:gd name="T22" fmla="*/ 85 w 555"/>
                <a:gd name="T23" fmla="*/ 0 h 194"/>
                <a:gd name="T24" fmla="*/ 0 w 555"/>
                <a:gd name="T25" fmla="*/ 194 h 19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55" h="194">
                  <a:moveTo>
                    <a:pt x="0" y="194"/>
                  </a:moveTo>
                  <a:lnTo>
                    <a:pt x="156" y="194"/>
                  </a:lnTo>
                  <a:lnTo>
                    <a:pt x="189" y="116"/>
                  </a:lnTo>
                  <a:lnTo>
                    <a:pt x="343" y="116"/>
                  </a:lnTo>
                  <a:lnTo>
                    <a:pt x="310" y="194"/>
                  </a:lnTo>
                  <a:lnTo>
                    <a:pt x="468" y="194"/>
                  </a:lnTo>
                  <a:lnTo>
                    <a:pt x="555" y="0"/>
                  </a:lnTo>
                  <a:lnTo>
                    <a:pt x="395" y="0"/>
                  </a:lnTo>
                  <a:lnTo>
                    <a:pt x="366" y="66"/>
                  </a:lnTo>
                  <a:lnTo>
                    <a:pt x="213" y="66"/>
                  </a:lnTo>
                  <a:lnTo>
                    <a:pt x="241" y="0"/>
                  </a:lnTo>
                  <a:lnTo>
                    <a:pt x="85" y="0"/>
                  </a:lnTo>
                  <a:lnTo>
                    <a:pt x="0" y="194"/>
                  </a:lnTo>
                  <a:close/>
                </a:path>
              </a:pathLst>
            </a:custGeom>
            <a:solidFill>
              <a:srgbClr val="0052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n-US" sz="4800" dirty="0">
                <a:solidFill>
                  <a:srgbClr val="000000"/>
                </a:solidFill>
              </a:endParaRPr>
            </a:p>
          </p:txBody>
        </p:sp>
        <p:sp>
          <p:nvSpPr>
            <p:cNvPr id="27" name="Freeform 7"/>
            <p:cNvSpPr>
              <a:spLocks/>
            </p:cNvSpPr>
            <p:nvPr userDrawn="1"/>
          </p:nvSpPr>
          <p:spPr bwMode="auto">
            <a:xfrm>
              <a:off x="5649" y="3949"/>
              <a:ext cx="524" cy="222"/>
            </a:xfrm>
            <a:custGeom>
              <a:avLst/>
              <a:gdLst>
                <a:gd name="T0" fmla="*/ 27472 w 222"/>
                <a:gd name="T1" fmla="*/ 6096 h 94"/>
                <a:gd name="T2" fmla="*/ 38398 w 222"/>
                <a:gd name="T3" fmla="*/ 6096 h 94"/>
                <a:gd name="T4" fmla="*/ 31506 w 222"/>
                <a:gd name="T5" fmla="*/ 1393 h 94"/>
                <a:gd name="T6" fmla="*/ 5865 w 222"/>
                <a:gd name="T7" fmla="*/ 4322 h 94"/>
                <a:gd name="T8" fmla="*/ 5337 w 222"/>
                <a:gd name="T9" fmla="*/ 14251 h 94"/>
                <a:gd name="T10" fmla="*/ 26448 w 222"/>
                <a:gd name="T11" fmla="*/ 15053 h 94"/>
                <a:gd name="T12" fmla="*/ 36125 w 222"/>
                <a:gd name="T13" fmla="*/ 10736 h 94"/>
                <a:gd name="T14" fmla="*/ 25048 w 222"/>
                <a:gd name="T15" fmla="*/ 10736 h 94"/>
                <a:gd name="T16" fmla="*/ 19556 w 222"/>
                <a:gd name="T17" fmla="*/ 12477 h 94"/>
                <a:gd name="T18" fmla="*/ 13622 w 222"/>
                <a:gd name="T19" fmla="*/ 8311 h 94"/>
                <a:gd name="T20" fmla="*/ 21763 w 222"/>
                <a:gd name="T21" fmla="*/ 4322 h 94"/>
                <a:gd name="T22" fmla="*/ 27472 w 222"/>
                <a:gd name="T23" fmla="*/ 6096 h 9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22" h="94">
                  <a:moveTo>
                    <a:pt x="159" y="35"/>
                  </a:moveTo>
                  <a:cubicBezTo>
                    <a:pt x="222" y="35"/>
                    <a:pt x="222" y="35"/>
                    <a:pt x="222" y="35"/>
                  </a:cubicBezTo>
                  <a:cubicBezTo>
                    <a:pt x="221" y="21"/>
                    <a:pt x="208" y="12"/>
                    <a:pt x="182" y="8"/>
                  </a:cubicBezTo>
                  <a:cubicBezTo>
                    <a:pt x="130" y="0"/>
                    <a:pt x="74" y="3"/>
                    <a:pt x="34" y="25"/>
                  </a:cubicBezTo>
                  <a:cubicBezTo>
                    <a:pt x="2" y="43"/>
                    <a:pt x="0" y="69"/>
                    <a:pt x="31" y="82"/>
                  </a:cubicBezTo>
                  <a:cubicBezTo>
                    <a:pt x="58" y="93"/>
                    <a:pt x="113" y="94"/>
                    <a:pt x="153" y="87"/>
                  </a:cubicBezTo>
                  <a:cubicBezTo>
                    <a:pt x="179" y="83"/>
                    <a:pt x="198" y="74"/>
                    <a:pt x="209" y="62"/>
                  </a:cubicBezTo>
                  <a:cubicBezTo>
                    <a:pt x="145" y="62"/>
                    <a:pt x="145" y="62"/>
                    <a:pt x="145" y="62"/>
                  </a:cubicBezTo>
                  <a:cubicBezTo>
                    <a:pt x="137" y="68"/>
                    <a:pt x="126" y="71"/>
                    <a:pt x="113" y="72"/>
                  </a:cubicBezTo>
                  <a:cubicBezTo>
                    <a:pt x="77" y="72"/>
                    <a:pt x="72" y="61"/>
                    <a:pt x="79" y="48"/>
                  </a:cubicBezTo>
                  <a:cubicBezTo>
                    <a:pt x="86" y="34"/>
                    <a:pt x="102" y="25"/>
                    <a:pt x="126" y="25"/>
                  </a:cubicBezTo>
                  <a:cubicBezTo>
                    <a:pt x="145" y="24"/>
                    <a:pt x="154" y="28"/>
                    <a:pt x="159" y="35"/>
                  </a:cubicBezTo>
                  <a:close/>
                </a:path>
              </a:pathLst>
            </a:custGeom>
            <a:solidFill>
              <a:srgbClr val="0052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n-US" sz="4800" dirty="0">
                <a:solidFill>
                  <a:srgbClr val="000000"/>
                </a:solidFill>
              </a:endParaRPr>
            </a:p>
          </p:txBody>
        </p:sp>
        <p:sp>
          <p:nvSpPr>
            <p:cNvPr id="28" name="Freeform 8"/>
            <p:cNvSpPr>
              <a:spLocks/>
            </p:cNvSpPr>
            <p:nvPr userDrawn="1"/>
          </p:nvSpPr>
          <p:spPr bwMode="auto">
            <a:xfrm>
              <a:off x="6162" y="3965"/>
              <a:ext cx="403" cy="194"/>
            </a:xfrm>
            <a:custGeom>
              <a:avLst/>
              <a:gdLst>
                <a:gd name="T0" fmla="*/ 248 w 403"/>
                <a:gd name="T1" fmla="*/ 0 h 194"/>
                <a:gd name="T2" fmla="*/ 181 w 403"/>
                <a:gd name="T3" fmla="*/ 146 h 194"/>
                <a:gd name="T4" fmla="*/ 403 w 403"/>
                <a:gd name="T5" fmla="*/ 146 h 194"/>
                <a:gd name="T6" fmla="*/ 385 w 403"/>
                <a:gd name="T7" fmla="*/ 194 h 194"/>
                <a:gd name="T8" fmla="*/ 0 w 403"/>
                <a:gd name="T9" fmla="*/ 194 h 194"/>
                <a:gd name="T10" fmla="*/ 87 w 403"/>
                <a:gd name="T11" fmla="*/ 0 h 194"/>
                <a:gd name="T12" fmla="*/ 248 w 403"/>
                <a:gd name="T13" fmla="*/ 0 h 19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03" h="194">
                  <a:moveTo>
                    <a:pt x="248" y="0"/>
                  </a:moveTo>
                  <a:lnTo>
                    <a:pt x="181" y="146"/>
                  </a:lnTo>
                  <a:lnTo>
                    <a:pt x="403" y="146"/>
                  </a:lnTo>
                  <a:lnTo>
                    <a:pt x="385" y="194"/>
                  </a:lnTo>
                  <a:lnTo>
                    <a:pt x="0" y="194"/>
                  </a:lnTo>
                  <a:lnTo>
                    <a:pt x="87" y="0"/>
                  </a:lnTo>
                  <a:lnTo>
                    <a:pt x="248" y="0"/>
                  </a:lnTo>
                  <a:close/>
                </a:path>
              </a:pathLst>
            </a:custGeom>
            <a:solidFill>
              <a:srgbClr val="0052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n-US" sz="4800" dirty="0">
                <a:solidFill>
                  <a:srgbClr val="000000"/>
                </a:solidFill>
              </a:endParaRPr>
            </a:p>
          </p:txBody>
        </p:sp>
      </p:grpSp>
    </p:spTree>
    <p:extLst>
      <p:ext uri="{BB962C8B-B14F-4D97-AF65-F5344CB8AC3E}">
        <p14:creationId xmlns:p14="http://schemas.microsoft.com/office/powerpoint/2010/main" val="489322251"/>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Tree>
    <p:extLst>
      <p:ext uri="{BB962C8B-B14F-4D97-AF65-F5344CB8AC3E}">
        <p14:creationId xmlns:p14="http://schemas.microsoft.com/office/powerpoint/2010/main" val="3341240140"/>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
          <p:cNvSpPr/>
          <p:nvPr userDrawn="1"/>
        </p:nvSpPr>
        <p:spPr bwMode="auto">
          <a:xfrm>
            <a:off x="0" y="0"/>
            <a:ext cx="12192000" cy="1524000"/>
          </a:xfrm>
          <a:prstGeom prst="rect">
            <a:avLst/>
          </a:prstGeom>
          <a:solidFill>
            <a:schemeClr val="bg1"/>
          </a:solidFill>
          <a:ln w="3175" cap="flat" cmpd="sng" algn="ctr">
            <a:noFill/>
            <a:prstDash val="solid"/>
            <a:miter lim="800000"/>
            <a:headEnd type="none" w="sm" len="sm"/>
            <a:tailEnd type="triangle" w="med" len="med"/>
          </a:ln>
          <a:effectLst/>
        </p:spPr>
        <p:txBody>
          <a:bodyPr vert="horz" wrap="none" lIns="121920" tIns="60960" rIns="121920" bIns="60960" numCol="1" rtlCol="0" anchor="t" anchorCtr="0" compatLnSpc="1">
            <a:prstTxWarp prst="textNoShape">
              <a:avLst/>
            </a:prstTxWarp>
          </a:bodyPr>
          <a:lstStyle/>
          <a:p>
            <a:pPr fontAlgn="base">
              <a:spcBef>
                <a:spcPct val="0"/>
              </a:spcBef>
              <a:spcAft>
                <a:spcPct val="0"/>
              </a:spcAft>
            </a:pPr>
            <a:endParaRPr lang="en-IN" sz="4800" dirty="0">
              <a:solidFill>
                <a:srgbClr val="000000"/>
              </a:solidFill>
            </a:endParaRPr>
          </a:p>
        </p:txBody>
      </p:sp>
    </p:spTree>
    <p:extLst>
      <p:ext uri="{BB962C8B-B14F-4D97-AF65-F5344CB8AC3E}">
        <p14:creationId xmlns:p14="http://schemas.microsoft.com/office/powerpoint/2010/main" val="2960516382"/>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2_Blank">
    <p:spTree>
      <p:nvGrpSpPr>
        <p:cNvPr id="1" name=""/>
        <p:cNvGrpSpPr/>
        <p:nvPr/>
      </p:nvGrpSpPr>
      <p:grpSpPr>
        <a:xfrm>
          <a:off x="0" y="0"/>
          <a:ext cx="0" cy="0"/>
          <a:chOff x="0" y="0"/>
          <a:chExt cx="0" cy="0"/>
        </a:xfrm>
      </p:grpSpPr>
      <p:sp>
        <p:nvSpPr>
          <p:cNvPr id="4" name="Oval 3"/>
          <p:cNvSpPr/>
          <p:nvPr/>
        </p:nvSpPr>
        <p:spPr bwMode="auto">
          <a:xfrm>
            <a:off x="915076" y="2616245"/>
            <a:ext cx="10380528" cy="1295828"/>
          </a:xfrm>
          <a:prstGeom prst="ellipse">
            <a:avLst/>
          </a:prstGeom>
          <a:solidFill>
            <a:schemeClr val="tx1">
              <a:lumMod val="50000"/>
              <a:lumOff val="50000"/>
            </a:schemeClr>
          </a:solidFill>
          <a:ln w="3175" cap="flat" cmpd="sng" algn="ctr">
            <a:noFill/>
            <a:prstDash val="solid"/>
            <a:miter lim="800000"/>
            <a:headEnd type="none" w="sm" len="sm"/>
            <a:tailEnd type="triangle" w="med" len="med"/>
          </a:ln>
          <a:effectLst>
            <a:softEdge rad="127000"/>
          </a:effectLst>
        </p:spPr>
        <p:txBody>
          <a:bodyPr vert="horz" wrap="none" lIns="121920" tIns="60960" rIns="121920" bIns="60960" numCol="1" rtlCol="0" anchor="t" anchorCtr="0" compatLnSpc="1">
            <a:prstTxWarp prst="textNoShape">
              <a:avLst/>
            </a:prstTxWarp>
          </a:bodyPr>
          <a:lstStyle/>
          <a:p>
            <a:pPr fontAlgn="base">
              <a:spcBef>
                <a:spcPct val="0"/>
              </a:spcBef>
              <a:spcAft>
                <a:spcPct val="0"/>
              </a:spcAft>
            </a:pPr>
            <a:endParaRPr lang="en-IN" sz="4800" dirty="0">
              <a:solidFill>
                <a:srgbClr val="000000"/>
              </a:solidFill>
            </a:endParaRPr>
          </a:p>
        </p:txBody>
      </p:sp>
      <p:sp>
        <p:nvSpPr>
          <p:cNvPr id="5" name="Title 1"/>
          <p:cNvSpPr txBox="1">
            <a:spLocks/>
          </p:cNvSpPr>
          <p:nvPr userDrawn="1"/>
        </p:nvSpPr>
        <p:spPr bwMode="auto">
          <a:xfrm>
            <a:off x="701041" y="2789436"/>
            <a:ext cx="10779761" cy="9438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0960" tIns="60960" rIns="60960" bIns="60960" numCol="1" anchor="ctr" anchorCtr="0" compatLnSpc="1">
            <a:prstTxWarp prst="textNoShape">
              <a:avLst/>
            </a:prstTxWarp>
            <a:noAutofit/>
          </a:bodyPr>
          <a:lstStyle>
            <a:lvl1pPr algn="l" rtl="0" eaLnBrk="0" fontAlgn="base" hangingPunct="0">
              <a:spcBef>
                <a:spcPct val="0"/>
              </a:spcBef>
              <a:spcAft>
                <a:spcPct val="0"/>
              </a:spcAft>
              <a:defRPr sz="2000" b="1" cap="none" baseline="0">
                <a:solidFill>
                  <a:schemeClr val="bg2"/>
                </a:solidFill>
                <a:latin typeface="+mj-lt"/>
                <a:ea typeface="+mj-ea"/>
                <a:cs typeface="+mj-cs"/>
              </a:defRPr>
            </a:lvl1pPr>
            <a:lvl2pPr algn="l" rtl="0" eaLnBrk="0" fontAlgn="base" hangingPunct="0">
              <a:spcBef>
                <a:spcPct val="0"/>
              </a:spcBef>
              <a:spcAft>
                <a:spcPct val="0"/>
              </a:spcAft>
              <a:defRPr sz="2400" b="1">
                <a:solidFill>
                  <a:srgbClr val="00529B"/>
                </a:solidFill>
                <a:latin typeface="Novecento Book" pitchFamily="50" charset="0"/>
              </a:defRPr>
            </a:lvl2pPr>
            <a:lvl3pPr algn="l" rtl="0" eaLnBrk="0" fontAlgn="base" hangingPunct="0">
              <a:spcBef>
                <a:spcPct val="0"/>
              </a:spcBef>
              <a:spcAft>
                <a:spcPct val="0"/>
              </a:spcAft>
              <a:defRPr sz="2400" b="1">
                <a:solidFill>
                  <a:srgbClr val="00529B"/>
                </a:solidFill>
                <a:latin typeface="Novecento Book" pitchFamily="50" charset="0"/>
              </a:defRPr>
            </a:lvl3pPr>
            <a:lvl4pPr algn="l" rtl="0" eaLnBrk="0" fontAlgn="base" hangingPunct="0">
              <a:spcBef>
                <a:spcPct val="0"/>
              </a:spcBef>
              <a:spcAft>
                <a:spcPct val="0"/>
              </a:spcAft>
              <a:defRPr sz="2400" b="1">
                <a:solidFill>
                  <a:srgbClr val="00529B"/>
                </a:solidFill>
                <a:latin typeface="Novecento Book" pitchFamily="50" charset="0"/>
              </a:defRPr>
            </a:lvl4pPr>
            <a:lvl5pPr algn="l" rtl="0" eaLnBrk="0" fontAlgn="base" hangingPunct="0">
              <a:spcBef>
                <a:spcPct val="0"/>
              </a:spcBef>
              <a:spcAft>
                <a:spcPct val="0"/>
              </a:spcAft>
              <a:defRPr sz="2400" b="1">
                <a:solidFill>
                  <a:srgbClr val="00529B"/>
                </a:solidFill>
                <a:latin typeface="Novecento Book" pitchFamily="50" charset="0"/>
              </a:defRPr>
            </a:lvl5pPr>
            <a:lvl6pPr marL="457200" algn="l" rtl="0" fontAlgn="base">
              <a:spcBef>
                <a:spcPct val="0"/>
              </a:spcBef>
              <a:spcAft>
                <a:spcPct val="0"/>
              </a:spcAft>
              <a:defRPr sz="2400" b="1">
                <a:solidFill>
                  <a:schemeClr val="bg1"/>
                </a:solidFill>
                <a:latin typeface="Arial" charset="0"/>
              </a:defRPr>
            </a:lvl6pPr>
            <a:lvl7pPr marL="914400" algn="l" rtl="0" fontAlgn="base">
              <a:spcBef>
                <a:spcPct val="0"/>
              </a:spcBef>
              <a:spcAft>
                <a:spcPct val="0"/>
              </a:spcAft>
              <a:defRPr sz="2400" b="1">
                <a:solidFill>
                  <a:schemeClr val="bg1"/>
                </a:solidFill>
                <a:latin typeface="Arial" charset="0"/>
              </a:defRPr>
            </a:lvl7pPr>
            <a:lvl8pPr marL="1371600" algn="l" rtl="0" fontAlgn="base">
              <a:spcBef>
                <a:spcPct val="0"/>
              </a:spcBef>
              <a:spcAft>
                <a:spcPct val="0"/>
              </a:spcAft>
              <a:defRPr sz="2400" b="1">
                <a:solidFill>
                  <a:schemeClr val="bg1"/>
                </a:solidFill>
                <a:latin typeface="Arial" charset="0"/>
              </a:defRPr>
            </a:lvl8pPr>
            <a:lvl9pPr marL="1828800" algn="l" rtl="0" fontAlgn="base">
              <a:spcBef>
                <a:spcPct val="0"/>
              </a:spcBef>
              <a:spcAft>
                <a:spcPct val="0"/>
              </a:spcAft>
              <a:defRPr sz="2400" b="1">
                <a:solidFill>
                  <a:schemeClr val="bg1"/>
                </a:solidFill>
                <a:latin typeface="Arial" charset="0"/>
              </a:defRPr>
            </a:lvl9pPr>
          </a:lstStyle>
          <a:p>
            <a:pPr algn="ctr"/>
            <a:endParaRPr lang="en-US" sz="2667" dirty="0">
              <a:solidFill>
                <a:srgbClr val="000000"/>
              </a:solidFill>
            </a:endParaRPr>
          </a:p>
        </p:txBody>
      </p:sp>
      <p:sp>
        <p:nvSpPr>
          <p:cNvPr id="7" name="Text Placeholder 6"/>
          <p:cNvSpPr>
            <a:spLocks noGrp="1"/>
          </p:cNvSpPr>
          <p:nvPr>
            <p:ph type="body" sz="quarter" idx="10"/>
          </p:nvPr>
        </p:nvSpPr>
        <p:spPr>
          <a:xfrm>
            <a:off x="904241" y="2789436"/>
            <a:ext cx="10779761" cy="943848"/>
          </a:xfrm>
        </p:spPr>
        <p:txBody>
          <a:bodyPr anchor="ctr" anchorCtr="0"/>
          <a:lstStyle>
            <a:lvl1pPr marL="0" indent="0" algn="ctr" rtl="0" eaLnBrk="0" fontAlgn="base" hangingPunct="0">
              <a:spcBef>
                <a:spcPct val="0"/>
              </a:spcBef>
              <a:spcAft>
                <a:spcPct val="0"/>
              </a:spcAft>
              <a:buFontTx/>
              <a:buNone/>
              <a:defRPr lang="en-IN" sz="2667" b="1" kern="1200" cap="none" baseline="0" dirty="0">
                <a:solidFill>
                  <a:srgbClr val="00529B"/>
                </a:solidFill>
                <a:latin typeface="+mj-lt"/>
                <a:ea typeface="+mj-ea"/>
                <a:cs typeface="+mj-cs"/>
              </a:defRPr>
            </a:lvl1pPr>
            <a:lvl2pPr marL="319608" indent="0">
              <a:buFontTx/>
              <a:buNone/>
              <a:defRPr/>
            </a:lvl2pPr>
            <a:lvl3pPr marL="622284" indent="0">
              <a:buFontTx/>
              <a:buNone/>
              <a:defRPr/>
            </a:lvl3pPr>
            <a:lvl4pPr marL="914377" indent="0">
              <a:buFontTx/>
              <a:buNone/>
              <a:defRPr/>
            </a:lvl4pPr>
            <a:lvl5pPr marL="1219170" indent="0">
              <a:buFontTx/>
              <a:buNone/>
              <a:defRPr/>
            </a:lvl5pPr>
          </a:lstStyle>
          <a:p>
            <a:pPr lvl="0"/>
            <a:endParaRPr lang="en-IN" dirty="0"/>
          </a:p>
        </p:txBody>
      </p:sp>
    </p:spTree>
    <p:extLst>
      <p:ext uri="{BB962C8B-B14F-4D97-AF65-F5344CB8AC3E}">
        <p14:creationId xmlns:p14="http://schemas.microsoft.com/office/powerpoint/2010/main" val="3530686399"/>
      </p:ext>
    </p:extLst>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blank" preserve="1">
  <p:cSld name="1_Blank">
    <p:spTree>
      <p:nvGrpSpPr>
        <p:cNvPr id="1" name=""/>
        <p:cNvGrpSpPr/>
        <p:nvPr/>
      </p:nvGrpSpPr>
      <p:grpSpPr>
        <a:xfrm>
          <a:off x="0" y="0"/>
          <a:ext cx="0" cy="0"/>
          <a:chOff x="0" y="0"/>
          <a:chExt cx="0" cy="0"/>
        </a:xfrm>
      </p:grpSpPr>
      <p:sp>
        <p:nvSpPr>
          <p:cNvPr id="51" name="Rectangle 6"/>
          <p:cNvSpPr>
            <a:spLocks noChangeArrowheads="1"/>
          </p:cNvSpPr>
          <p:nvPr userDrawn="1"/>
        </p:nvSpPr>
        <p:spPr bwMode="auto">
          <a:xfrm>
            <a:off x="0" y="0"/>
            <a:ext cx="12192000" cy="6864096"/>
          </a:xfrm>
          <a:prstGeom prst="rect">
            <a:avLst/>
          </a:prstGeom>
          <a:solidFill>
            <a:srgbClr val="0E67B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en-US" sz="4800" dirty="0">
              <a:solidFill>
                <a:srgbClr val="000000"/>
              </a:solidFill>
            </a:endParaRPr>
          </a:p>
        </p:txBody>
      </p:sp>
      <p:grpSp>
        <p:nvGrpSpPr>
          <p:cNvPr id="52" name="Group 13"/>
          <p:cNvGrpSpPr>
            <a:grpSpLocks/>
          </p:cNvGrpSpPr>
          <p:nvPr userDrawn="1"/>
        </p:nvGrpSpPr>
        <p:grpSpPr bwMode="auto">
          <a:xfrm>
            <a:off x="5022443" y="5859673"/>
            <a:ext cx="2147116" cy="438641"/>
            <a:chOff x="3533775" y="5853113"/>
            <a:chExt cx="2144713" cy="438150"/>
          </a:xfrm>
        </p:grpSpPr>
        <p:sp>
          <p:nvSpPr>
            <p:cNvPr id="53" name="Freeform 74"/>
            <p:cNvSpPr>
              <a:spLocks/>
            </p:cNvSpPr>
            <p:nvPr userDrawn="1"/>
          </p:nvSpPr>
          <p:spPr bwMode="auto">
            <a:xfrm>
              <a:off x="4043363" y="5999163"/>
              <a:ext cx="187325" cy="149225"/>
            </a:xfrm>
            <a:custGeom>
              <a:avLst/>
              <a:gdLst>
                <a:gd name="T0" fmla="*/ 587910146 w 60"/>
                <a:gd name="T1" fmla="*/ 0 h 47"/>
                <a:gd name="T2" fmla="*/ 450732049 w 60"/>
                <a:gd name="T3" fmla="*/ 470671525 h 47"/>
                <a:gd name="T4" fmla="*/ 382143000 w 60"/>
                <a:gd name="T5" fmla="*/ 470671525 h 47"/>
                <a:gd name="T6" fmla="*/ 313550829 w 60"/>
                <a:gd name="T7" fmla="*/ 230327200 h 47"/>
                <a:gd name="T8" fmla="*/ 293956634 w 60"/>
                <a:gd name="T9" fmla="*/ 140198475 h 47"/>
                <a:gd name="T10" fmla="*/ 293956634 w 60"/>
                <a:gd name="T11" fmla="*/ 140198475 h 47"/>
                <a:gd name="T12" fmla="*/ 274359317 w 60"/>
                <a:gd name="T13" fmla="*/ 230327200 h 47"/>
                <a:gd name="T14" fmla="*/ 205767146 w 60"/>
                <a:gd name="T15" fmla="*/ 470671525 h 47"/>
                <a:gd name="T16" fmla="*/ 137178098 w 60"/>
                <a:gd name="T17" fmla="*/ 470671525 h 47"/>
                <a:gd name="T18" fmla="*/ 0 w 60"/>
                <a:gd name="T19" fmla="*/ 0 h 47"/>
                <a:gd name="T20" fmla="*/ 78389268 w 60"/>
                <a:gd name="T21" fmla="*/ 0 h 47"/>
                <a:gd name="T22" fmla="*/ 156775415 w 60"/>
                <a:gd name="T23" fmla="*/ 280400125 h 47"/>
                <a:gd name="T24" fmla="*/ 166575634 w 60"/>
                <a:gd name="T25" fmla="*/ 360514900 h 47"/>
                <a:gd name="T26" fmla="*/ 166575634 w 60"/>
                <a:gd name="T27" fmla="*/ 360514900 h 47"/>
                <a:gd name="T28" fmla="*/ 186172951 w 60"/>
                <a:gd name="T29" fmla="*/ 280400125 h 47"/>
                <a:gd name="T30" fmla="*/ 264559098 w 60"/>
                <a:gd name="T31" fmla="*/ 50072925 h 47"/>
                <a:gd name="T32" fmla="*/ 323351049 w 60"/>
                <a:gd name="T33" fmla="*/ 50072925 h 47"/>
                <a:gd name="T34" fmla="*/ 391940098 w 60"/>
                <a:gd name="T35" fmla="*/ 280400125 h 47"/>
                <a:gd name="T36" fmla="*/ 411537415 w 60"/>
                <a:gd name="T37" fmla="*/ 360514900 h 47"/>
                <a:gd name="T38" fmla="*/ 411537415 w 60"/>
                <a:gd name="T39" fmla="*/ 360514900 h 47"/>
                <a:gd name="T40" fmla="*/ 431134732 w 60"/>
                <a:gd name="T41" fmla="*/ 280400125 h 47"/>
                <a:gd name="T42" fmla="*/ 509520878 w 60"/>
                <a:gd name="T43" fmla="*/ 0 h 47"/>
                <a:gd name="T44" fmla="*/ 587910146 w 60"/>
                <a:gd name="T45" fmla="*/ 0 h 4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60" h="47">
                  <a:moveTo>
                    <a:pt x="60" y="0"/>
                  </a:moveTo>
                  <a:cubicBezTo>
                    <a:pt x="46" y="47"/>
                    <a:pt x="46" y="47"/>
                    <a:pt x="46" y="47"/>
                  </a:cubicBezTo>
                  <a:cubicBezTo>
                    <a:pt x="39" y="47"/>
                    <a:pt x="39" y="47"/>
                    <a:pt x="39" y="47"/>
                  </a:cubicBezTo>
                  <a:cubicBezTo>
                    <a:pt x="32" y="23"/>
                    <a:pt x="32" y="23"/>
                    <a:pt x="32" y="23"/>
                  </a:cubicBezTo>
                  <a:cubicBezTo>
                    <a:pt x="30" y="17"/>
                    <a:pt x="30" y="14"/>
                    <a:pt x="30" y="14"/>
                  </a:cubicBezTo>
                  <a:cubicBezTo>
                    <a:pt x="30" y="14"/>
                    <a:pt x="30" y="14"/>
                    <a:pt x="30" y="14"/>
                  </a:cubicBezTo>
                  <a:cubicBezTo>
                    <a:pt x="30" y="14"/>
                    <a:pt x="29" y="17"/>
                    <a:pt x="28" y="23"/>
                  </a:cubicBezTo>
                  <a:cubicBezTo>
                    <a:pt x="21" y="47"/>
                    <a:pt x="21" y="47"/>
                    <a:pt x="21" y="47"/>
                  </a:cubicBezTo>
                  <a:cubicBezTo>
                    <a:pt x="14" y="47"/>
                    <a:pt x="14" y="47"/>
                    <a:pt x="14" y="47"/>
                  </a:cubicBezTo>
                  <a:cubicBezTo>
                    <a:pt x="0" y="0"/>
                    <a:pt x="0" y="0"/>
                    <a:pt x="0" y="0"/>
                  </a:cubicBezTo>
                  <a:cubicBezTo>
                    <a:pt x="8" y="0"/>
                    <a:pt x="8" y="0"/>
                    <a:pt x="8" y="0"/>
                  </a:cubicBezTo>
                  <a:cubicBezTo>
                    <a:pt x="16" y="28"/>
                    <a:pt x="16" y="28"/>
                    <a:pt x="16" y="28"/>
                  </a:cubicBezTo>
                  <a:cubicBezTo>
                    <a:pt x="17" y="32"/>
                    <a:pt x="17" y="36"/>
                    <a:pt x="17" y="36"/>
                  </a:cubicBezTo>
                  <a:cubicBezTo>
                    <a:pt x="17" y="36"/>
                    <a:pt x="17" y="36"/>
                    <a:pt x="17" y="36"/>
                  </a:cubicBezTo>
                  <a:cubicBezTo>
                    <a:pt x="17" y="36"/>
                    <a:pt x="18" y="32"/>
                    <a:pt x="19" y="28"/>
                  </a:cubicBezTo>
                  <a:cubicBezTo>
                    <a:pt x="27" y="5"/>
                    <a:pt x="27" y="5"/>
                    <a:pt x="27" y="5"/>
                  </a:cubicBezTo>
                  <a:cubicBezTo>
                    <a:pt x="33" y="5"/>
                    <a:pt x="33" y="5"/>
                    <a:pt x="33" y="5"/>
                  </a:cubicBezTo>
                  <a:cubicBezTo>
                    <a:pt x="40" y="28"/>
                    <a:pt x="40" y="28"/>
                    <a:pt x="40" y="28"/>
                  </a:cubicBezTo>
                  <a:cubicBezTo>
                    <a:pt x="42" y="32"/>
                    <a:pt x="42" y="36"/>
                    <a:pt x="42" y="36"/>
                  </a:cubicBezTo>
                  <a:cubicBezTo>
                    <a:pt x="42" y="36"/>
                    <a:pt x="42" y="36"/>
                    <a:pt x="42" y="36"/>
                  </a:cubicBezTo>
                  <a:cubicBezTo>
                    <a:pt x="42" y="36"/>
                    <a:pt x="43" y="32"/>
                    <a:pt x="44" y="28"/>
                  </a:cubicBezTo>
                  <a:cubicBezTo>
                    <a:pt x="52" y="0"/>
                    <a:pt x="52" y="0"/>
                    <a:pt x="52" y="0"/>
                  </a:cubicBezTo>
                  <a:lnTo>
                    <a:pt x="6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n-US" sz="4800" dirty="0">
                <a:solidFill>
                  <a:srgbClr val="000000"/>
                </a:solidFill>
              </a:endParaRPr>
            </a:p>
          </p:txBody>
        </p:sp>
        <p:sp>
          <p:nvSpPr>
            <p:cNvPr id="54" name="Freeform 75"/>
            <p:cNvSpPr>
              <a:spLocks noEditPoints="1"/>
            </p:cNvSpPr>
            <p:nvPr userDrawn="1"/>
          </p:nvSpPr>
          <p:spPr bwMode="auto">
            <a:xfrm>
              <a:off x="4219575" y="5999163"/>
              <a:ext cx="136525" cy="149225"/>
            </a:xfrm>
            <a:custGeom>
              <a:avLst/>
              <a:gdLst>
                <a:gd name="T0" fmla="*/ 321865625 w 43"/>
                <a:gd name="T1" fmla="*/ 360514900 h 47"/>
                <a:gd name="T2" fmla="*/ 120697625 w 43"/>
                <a:gd name="T3" fmla="*/ 360514900 h 47"/>
                <a:gd name="T4" fmla="*/ 80467200 w 43"/>
                <a:gd name="T5" fmla="*/ 470671525 h 47"/>
                <a:gd name="T6" fmla="*/ 0 w 43"/>
                <a:gd name="T7" fmla="*/ 470671525 h 47"/>
                <a:gd name="T8" fmla="*/ 181048025 w 43"/>
                <a:gd name="T9" fmla="*/ 0 h 47"/>
                <a:gd name="T10" fmla="*/ 251456825 w 43"/>
                <a:gd name="T11" fmla="*/ 0 h 47"/>
                <a:gd name="T12" fmla="*/ 432504850 w 43"/>
                <a:gd name="T13" fmla="*/ 470671525 h 47"/>
                <a:gd name="T14" fmla="*/ 352037650 w 43"/>
                <a:gd name="T15" fmla="*/ 470671525 h 47"/>
                <a:gd name="T16" fmla="*/ 321865625 w 43"/>
                <a:gd name="T17" fmla="*/ 360514900 h 47"/>
                <a:gd name="T18" fmla="*/ 291690425 w 43"/>
                <a:gd name="T19" fmla="*/ 290414075 h 47"/>
                <a:gd name="T20" fmla="*/ 241398425 w 43"/>
                <a:gd name="T21" fmla="*/ 140198475 h 47"/>
                <a:gd name="T22" fmla="*/ 221281625 w 43"/>
                <a:gd name="T23" fmla="*/ 80114775 h 47"/>
                <a:gd name="T24" fmla="*/ 221281625 w 43"/>
                <a:gd name="T25" fmla="*/ 80114775 h 47"/>
                <a:gd name="T26" fmla="*/ 201164825 w 43"/>
                <a:gd name="T27" fmla="*/ 140198475 h 47"/>
                <a:gd name="T28" fmla="*/ 140814425 w 43"/>
                <a:gd name="T29" fmla="*/ 290414075 h 47"/>
                <a:gd name="T30" fmla="*/ 291690425 w 43"/>
                <a:gd name="T31" fmla="*/ 290414075 h 4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43" h="47">
                  <a:moveTo>
                    <a:pt x="32" y="36"/>
                  </a:moveTo>
                  <a:cubicBezTo>
                    <a:pt x="12" y="36"/>
                    <a:pt x="12" y="36"/>
                    <a:pt x="12" y="36"/>
                  </a:cubicBezTo>
                  <a:cubicBezTo>
                    <a:pt x="8" y="47"/>
                    <a:pt x="8" y="47"/>
                    <a:pt x="8" y="47"/>
                  </a:cubicBezTo>
                  <a:cubicBezTo>
                    <a:pt x="0" y="47"/>
                    <a:pt x="0" y="47"/>
                    <a:pt x="0" y="47"/>
                  </a:cubicBezTo>
                  <a:cubicBezTo>
                    <a:pt x="18" y="0"/>
                    <a:pt x="18" y="0"/>
                    <a:pt x="18" y="0"/>
                  </a:cubicBezTo>
                  <a:cubicBezTo>
                    <a:pt x="25" y="0"/>
                    <a:pt x="25" y="0"/>
                    <a:pt x="25" y="0"/>
                  </a:cubicBezTo>
                  <a:cubicBezTo>
                    <a:pt x="43" y="47"/>
                    <a:pt x="43" y="47"/>
                    <a:pt x="43" y="47"/>
                  </a:cubicBezTo>
                  <a:cubicBezTo>
                    <a:pt x="35" y="47"/>
                    <a:pt x="35" y="47"/>
                    <a:pt x="35" y="47"/>
                  </a:cubicBezTo>
                  <a:lnTo>
                    <a:pt x="32" y="36"/>
                  </a:lnTo>
                  <a:close/>
                  <a:moveTo>
                    <a:pt x="29" y="29"/>
                  </a:moveTo>
                  <a:cubicBezTo>
                    <a:pt x="24" y="14"/>
                    <a:pt x="24" y="14"/>
                    <a:pt x="24" y="14"/>
                  </a:cubicBezTo>
                  <a:cubicBezTo>
                    <a:pt x="23" y="11"/>
                    <a:pt x="22" y="8"/>
                    <a:pt x="22" y="8"/>
                  </a:cubicBezTo>
                  <a:cubicBezTo>
                    <a:pt x="22" y="8"/>
                    <a:pt x="22" y="8"/>
                    <a:pt x="22" y="8"/>
                  </a:cubicBezTo>
                  <a:cubicBezTo>
                    <a:pt x="22" y="8"/>
                    <a:pt x="21" y="11"/>
                    <a:pt x="20" y="14"/>
                  </a:cubicBezTo>
                  <a:cubicBezTo>
                    <a:pt x="14" y="29"/>
                    <a:pt x="14" y="29"/>
                    <a:pt x="14" y="29"/>
                  </a:cubicBezTo>
                  <a:lnTo>
                    <a:pt x="29" y="2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n-US" sz="4800" dirty="0">
                <a:solidFill>
                  <a:srgbClr val="000000"/>
                </a:solidFill>
              </a:endParaRPr>
            </a:p>
          </p:txBody>
        </p:sp>
        <p:sp>
          <p:nvSpPr>
            <p:cNvPr id="55" name="Freeform 76"/>
            <p:cNvSpPr>
              <a:spLocks/>
            </p:cNvSpPr>
            <p:nvPr userDrawn="1"/>
          </p:nvSpPr>
          <p:spPr bwMode="auto">
            <a:xfrm>
              <a:off x="4346575" y="5999163"/>
              <a:ext cx="109538" cy="149225"/>
            </a:xfrm>
            <a:custGeom>
              <a:avLst/>
              <a:gdLst>
                <a:gd name="T0" fmla="*/ 146289335 w 82"/>
                <a:gd name="T1" fmla="*/ 0 h 111"/>
                <a:gd name="T2" fmla="*/ 146289335 w 82"/>
                <a:gd name="T3" fmla="*/ 25135674 h 111"/>
                <a:gd name="T4" fmla="*/ 87416667 w 82"/>
                <a:gd name="T5" fmla="*/ 25135674 h 111"/>
                <a:gd name="T6" fmla="*/ 87416667 w 82"/>
                <a:gd name="T7" fmla="*/ 199293348 h 111"/>
                <a:gd name="T8" fmla="*/ 58872668 w 82"/>
                <a:gd name="T9" fmla="*/ 199293348 h 111"/>
                <a:gd name="T10" fmla="*/ 58872668 w 82"/>
                <a:gd name="T11" fmla="*/ 25135674 h 111"/>
                <a:gd name="T12" fmla="*/ 0 w 82"/>
                <a:gd name="T13" fmla="*/ 25135674 h 111"/>
                <a:gd name="T14" fmla="*/ 0 w 82"/>
                <a:gd name="T15" fmla="*/ 0 h 111"/>
                <a:gd name="T16" fmla="*/ 146289335 w 82"/>
                <a:gd name="T17" fmla="*/ 0 h 11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82" h="111">
                  <a:moveTo>
                    <a:pt x="82" y="0"/>
                  </a:moveTo>
                  <a:lnTo>
                    <a:pt x="82" y="14"/>
                  </a:lnTo>
                  <a:lnTo>
                    <a:pt x="49" y="14"/>
                  </a:lnTo>
                  <a:lnTo>
                    <a:pt x="49" y="111"/>
                  </a:lnTo>
                  <a:lnTo>
                    <a:pt x="33" y="111"/>
                  </a:lnTo>
                  <a:lnTo>
                    <a:pt x="33" y="14"/>
                  </a:lnTo>
                  <a:lnTo>
                    <a:pt x="0" y="14"/>
                  </a:lnTo>
                  <a:lnTo>
                    <a:pt x="0" y="0"/>
                  </a:lnTo>
                  <a:lnTo>
                    <a:pt x="8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n-US" sz="4800" dirty="0">
                <a:solidFill>
                  <a:srgbClr val="000000"/>
                </a:solidFill>
              </a:endParaRPr>
            </a:p>
          </p:txBody>
        </p:sp>
        <p:sp>
          <p:nvSpPr>
            <p:cNvPr id="56" name="Freeform 77"/>
            <p:cNvSpPr>
              <a:spLocks/>
            </p:cNvSpPr>
            <p:nvPr userDrawn="1"/>
          </p:nvSpPr>
          <p:spPr bwMode="auto">
            <a:xfrm>
              <a:off x="4462463" y="5995988"/>
              <a:ext cx="131762" cy="153987"/>
            </a:xfrm>
            <a:custGeom>
              <a:avLst/>
              <a:gdLst>
                <a:gd name="T0" fmla="*/ 335776634 w 42"/>
                <a:gd name="T1" fmla="*/ 139100542 h 49"/>
                <a:gd name="T2" fmla="*/ 217266126 w 42"/>
                <a:gd name="T3" fmla="*/ 69548700 h 49"/>
                <a:gd name="T4" fmla="*/ 79007005 w 42"/>
                <a:gd name="T5" fmla="*/ 238456726 h 49"/>
                <a:gd name="T6" fmla="*/ 217266126 w 42"/>
                <a:gd name="T7" fmla="*/ 407364752 h 49"/>
                <a:gd name="T8" fmla="*/ 345652509 w 42"/>
                <a:gd name="T9" fmla="*/ 327879177 h 49"/>
                <a:gd name="T10" fmla="*/ 414783639 w 42"/>
                <a:gd name="T11" fmla="*/ 347749785 h 49"/>
                <a:gd name="T12" fmla="*/ 217266126 w 42"/>
                <a:gd name="T13" fmla="*/ 486850327 h 49"/>
                <a:gd name="T14" fmla="*/ 0 w 42"/>
                <a:gd name="T15" fmla="*/ 238456726 h 49"/>
                <a:gd name="T16" fmla="*/ 217266126 w 42"/>
                <a:gd name="T17" fmla="*/ 0 h 49"/>
                <a:gd name="T18" fmla="*/ 404907763 w 42"/>
                <a:gd name="T19" fmla="*/ 119229934 h 49"/>
                <a:gd name="T20" fmla="*/ 335776634 w 42"/>
                <a:gd name="T21" fmla="*/ 139100542 h 4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42" h="49">
                  <a:moveTo>
                    <a:pt x="34" y="14"/>
                  </a:moveTo>
                  <a:cubicBezTo>
                    <a:pt x="32" y="9"/>
                    <a:pt x="27" y="7"/>
                    <a:pt x="22" y="7"/>
                  </a:cubicBezTo>
                  <a:cubicBezTo>
                    <a:pt x="14" y="7"/>
                    <a:pt x="8" y="13"/>
                    <a:pt x="8" y="24"/>
                  </a:cubicBezTo>
                  <a:cubicBezTo>
                    <a:pt x="8" y="35"/>
                    <a:pt x="14" y="41"/>
                    <a:pt x="22" y="41"/>
                  </a:cubicBezTo>
                  <a:cubicBezTo>
                    <a:pt x="28" y="41"/>
                    <a:pt x="33" y="38"/>
                    <a:pt x="35" y="33"/>
                  </a:cubicBezTo>
                  <a:cubicBezTo>
                    <a:pt x="42" y="35"/>
                    <a:pt x="42" y="35"/>
                    <a:pt x="42" y="35"/>
                  </a:cubicBezTo>
                  <a:cubicBezTo>
                    <a:pt x="39" y="43"/>
                    <a:pt x="31" y="49"/>
                    <a:pt x="22" y="49"/>
                  </a:cubicBezTo>
                  <a:cubicBezTo>
                    <a:pt x="10" y="49"/>
                    <a:pt x="0" y="39"/>
                    <a:pt x="0" y="24"/>
                  </a:cubicBezTo>
                  <a:cubicBezTo>
                    <a:pt x="0" y="9"/>
                    <a:pt x="10" y="0"/>
                    <a:pt x="22" y="0"/>
                  </a:cubicBezTo>
                  <a:cubicBezTo>
                    <a:pt x="31" y="0"/>
                    <a:pt x="38" y="4"/>
                    <a:pt x="41" y="12"/>
                  </a:cubicBezTo>
                  <a:lnTo>
                    <a:pt x="34" y="14"/>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n-US" sz="4800" dirty="0">
                <a:solidFill>
                  <a:srgbClr val="000000"/>
                </a:solidFill>
              </a:endParaRPr>
            </a:p>
          </p:txBody>
        </p:sp>
        <p:sp>
          <p:nvSpPr>
            <p:cNvPr id="57" name="Freeform 78"/>
            <p:cNvSpPr>
              <a:spLocks/>
            </p:cNvSpPr>
            <p:nvPr userDrawn="1"/>
          </p:nvSpPr>
          <p:spPr bwMode="auto">
            <a:xfrm>
              <a:off x="4618038" y="5999163"/>
              <a:ext cx="109537" cy="149225"/>
            </a:xfrm>
            <a:custGeom>
              <a:avLst/>
              <a:gdLst>
                <a:gd name="T0" fmla="*/ 146287999 w 82"/>
                <a:gd name="T1" fmla="*/ 0 h 111"/>
                <a:gd name="T2" fmla="*/ 146287999 w 82"/>
                <a:gd name="T3" fmla="*/ 199293348 h 111"/>
                <a:gd name="T4" fmla="*/ 114176293 w 82"/>
                <a:gd name="T5" fmla="*/ 199293348 h 111"/>
                <a:gd name="T6" fmla="*/ 114176293 w 82"/>
                <a:gd name="T7" fmla="*/ 109521739 h 111"/>
                <a:gd name="T8" fmla="*/ 28543739 w 82"/>
                <a:gd name="T9" fmla="*/ 109521739 h 111"/>
                <a:gd name="T10" fmla="*/ 28543739 w 82"/>
                <a:gd name="T11" fmla="*/ 199293348 h 111"/>
                <a:gd name="T12" fmla="*/ 0 w 82"/>
                <a:gd name="T13" fmla="*/ 199293348 h 111"/>
                <a:gd name="T14" fmla="*/ 0 w 82"/>
                <a:gd name="T15" fmla="*/ 0 h 111"/>
                <a:gd name="T16" fmla="*/ 28543739 w 82"/>
                <a:gd name="T17" fmla="*/ 0 h 111"/>
                <a:gd name="T18" fmla="*/ 28543739 w 82"/>
                <a:gd name="T19" fmla="*/ 80795255 h 111"/>
                <a:gd name="T20" fmla="*/ 114176293 w 82"/>
                <a:gd name="T21" fmla="*/ 80795255 h 111"/>
                <a:gd name="T22" fmla="*/ 114176293 w 82"/>
                <a:gd name="T23" fmla="*/ 0 h 111"/>
                <a:gd name="T24" fmla="*/ 146287999 w 82"/>
                <a:gd name="T25" fmla="*/ 0 h 11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2" h="111">
                  <a:moveTo>
                    <a:pt x="82" y="0"/>
                  </a:moveTo>
                  <a:lnTo>
                    <a:pt x="82" y="111"/>
                  </a:lnTo>
                  <a:lnTo>
                    <a:pt x="64" y="111"/>
                  </a:lnTo>
                  <a:lnTo>
                    <a:pt x="64" y="61"/>
                  </a:lnTo>
                  <a:lnTo>
                    <a:pt x="16" y="61"/>
                  </a:lnTo>
                  <a:lnTo>
                    <a:pt x="16" y="111"/>
                  </a:lnTo>
                  <a:lnTo>
                    <a:pt x="0" y="111"/>
                  </a:lnTo>
                  <a:lnTo>
                    <a:pt x="0" y="0"/>
                  </a:lnTo>
                  <a:lnTo>
                    <a:pt x="16" y="0"/>
                  </a:lnTo>
                  <a:lnTo>
                    <a:pt x="16" y="45"/>
                  </a:lnTo>
                  <a:lnTo>
                    <a:pt x="64" y="45"/>
                  </a:lnTo>
                  <a:lnTo>
                    <a:pt x="64" y="0"/>
                  </a:lnTo>
                  <a:lnTo>
                    <a:pt x="8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n-US" sz="4800" dirty="0">
                <a:solidFill>
                  <a:srgbClr val="000000"/>
                </a:solidFill>
              </a:endParaRPr>
            </a:p>
          </p:txBody>
        </p:sp>
        <p:sp>
          <p:nvSpPr>
            <p:cNvPr id="58" name="Freeform 79"/>
            <p:cNvSpPr>
              <a:spLocks/>
            </p:cNvSpPr>
            <p:nvPr userDrawn="1"/>
          </p:nvSpPr>
          <p:spPr bwMode="auto">
            <a:xfrm>
              <a:off x="4795838" y="5999163"/>
              <a:ext cx="111125" cy="149225"/>
            </a:xfrm>
            <a:custGeom>
              <a:avLst/>
              <a:gdLst>
                <a:gd name="T0" fmla="*/ 148408107 w 83"/>
                <a:gd name="T1" fmla="*/ 0 h 111"/>
                <a:gd name="T2" fmla="*/ 148408107 w 83"/>
                <a:gd name="T3" fmla="*/ 25135674 h 111"/>
                <a:gd name="T4" fmla="*/ 89402071 w 83"/>
                <a:gd name="T5" fmla="*/ 25135674 h 111"/>
                <a:gd name="T6" fmla="*/ 89402071 w 83"/>
                <a:gd name="T7" fmla="*/ 199293348 h 111"/>
                <a:gd name="T8" fmla="*/ 59006036 w 83"/>
                <a:gd name="T9" fmla="*/ 199293348 h 111"/>
                <a:gd name="T10" fmla="*/ 59006036 w 83"/>
                <a:gd name="T11" fmla="*/ 25135674 h 111"/>
                <a:gd name="T12" fmla="*/ 0 w 83"/>
                <a:gd name="T13" fmla="*/ 25135674 h 111"/>
                <a:gd name="T14" fmla="*/ 0 w 83"/>
                <a:gd name="T15" fmla="*/ 0 h 111"/>
                <a:gd name="T16" fmla="*/ 148408107 w 83"/>
                <a:gd name="T17" fmla="*/ 0 h 11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83" h="111">
                  <a:moveTo>
                    <a:pt x="83" y="0"/>
                  </a:moveTo>
                  <a:lnTo>
                    <a:pt x="83" y="14"/>
                  </a:lnTo>
                  <a:lnTo>
                    <a:pt x="50" y="14"/>
                  </a:lnTo>
                  <a:lnTo>
                    <a:pt x="50" y="111"/>
                  </a:lnTo>
                  <a:lnTo>
                    <a:pt x="33" y="111"/>
                  </a:lnTo>
                  <a:lnTo>
                    <a:pt x="33" y="14"/>
                  </a:lnTo>
                  <a:lnTo>
                    <a:pt x="0" y="14"/>
                  </a:lnTo>
                  <a:lnTo>
                    <a:pt x="0" y="0"/>
                  </a:lnTo>
                  <a:lnTo>
                    <a:pt x="8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n-US" sz="4800" dirty="0">
                <a:solidFill>
                  <a:srgbClr val="000000"/>
                </a:solidFill>
              </a:endParaRPr>
            </a:p>
          </p:txBody>
        </p:sp>
        <p:sp>
          <p:nvSpPr>
            <p:cNvPr id="59" name="Freeform 80"/>
            <p:cNvSpPr>
              <a:spLocks/>
            </p:cNvSpPr>
            <p:nvPr userDrawn="1"/>
          </p:nvSpPr>
          <p:spPr bwMode="auto">
            <a:xfrm>
              <a:off x="4929188" y="5999163"/>
              <a:ext cx="109537" cy="149225"/>
            </a:xfrm>
            <a:custGeom>
              <a:avLst/>
              <a:gdLst>
                <a:gd name="T0" fmla="*/ 146287999 w 82"/>
                <a:gd name="T1" fmla="*/ 0 h 111"/>
                <a:gd name="T2" fmla="*/ 146287999 w 82"/>
                <a:gd name="T3" fmla="*/ 199293348 h 111"/>
                <a:gd name="T4" fmla="*/ 112391641 w 82"/>
                <a:gd name="T5" fmla="*/ 199293348 h 111"/>
                <a:gd name="T6" fmla="*/ 112391641 w 82"/>
                <a:gd name="T7" fmla="*/ 109521739 h 111"/>
                <a:gd name="T8" fmla="*/ 28543739 w 82"/>
                <a:gd name="T9" fmla="*/ 109521739 h 111"/>
                <a:gd name="T10" fmla="*/ 28543739 w 82"/>
                <a:gd name="T11" fmla="*/ 199293348 h 111"/>
                <a:gd name="T12" fmla="*/ 0 w 82"/>
                <a:gd name="T13" fmla="*/ 199293348 h 111"/>
                <a:gd name="T14" fmla="*/ 0 w 82"/>
                <a:gd name="T15" fmla="*/ 0 h 111"/>
                <a:gd name="T16" fmla="*/ 28543739 w 82"/>
                <a:gd name="T17" fmla="*/ 0 h 111"/>
                <a:gd name="T18" fmla="*/ 28543739 w 82"/>
                <a:gd name="T19" fmla="*/ 80795255 h 111"/>
                <a:gd name="T20" fmla="*/ 112391641 w 82"/>
                <a:gd name="T21" fmla="*/ 80795255 h 111"/>
                <a:gd name="T22" fmla="*/ 112391641 w 82"/>
                <a:gd name="T23" fmla="*/ 0 h 111"/>
                <a:gd name="T24" fmla="*/ 146287999 w 82"/>
                <a:gd name="T25" fmla="*/ 0 h 11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2" h="111">
                  <a:moveTo>
                    <a:pt x="82" y="0"/>
                  </a:moveTo>
                  <a:lnTo>
                    <a:pt x="82" y="111"/>
                  </a:lnTo>
                  <a:lnTo>
                    <a:pt x="63" y="111"/>
                  </a:lnTo>
                  <a:lnTo>
                    <a:pt x="63" y="61"/>
                  </a:lnTo>
                  <a:lnTo>
                    <a:pt x="16" y="61"/>
                  </a:lnTo>
                  <a:lnTo>
                    <a:pt x="16" y="111"/>
                  </a:lnTo>
                  <a:lnTo>
                    <a:pt x="0" y="111"/>
                  </a:lnTo>
                  <a:lnTo>
                    <a:pt x="0" y="0"/>
                  </a:lnTo>
                  <a:lnTo>
                    <a:pt x="16" y="0"/>
                  </a:lnTo>
                  <a:lnTo>
                    <a:pt x="16" y="45"/>
                  </a:lnTo>
                  <a:lnTo>
                    <a:pt x="63" y="45"/>
                  </a:lnTo>
                  <a:lnTo>
                    <a:pt x="63" y="0"/>
                  </a:lnTo>
                  <a:lnTo>
                    <a:pt x="8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n-US" sz="4800" dirty="0">
                <a:solidFill>
                  <a:srgbClr val="000000"/>
                </a:solidFill>
              </a:endParaRPr>
            </a:p>
          </p:txBody>
        </p:sp>
        <p:sp>
          <p:nvSpPr>
            <p:cNvPr id="60" name="Freeform 81"/>
            <p:cNvSpPr>
              <a:spLocks/>
            </p:cNvSpPr>
            <p:nvPr userDrawn="1"/>
          </p:nvSpPr>
          <p:spPr bwMode="auto">
            <a:xfrm>
              <a:off x="5073650" y="5999163"/>
              <a:ext cx="95250" cy="149225"/>
            </a:xfrm>
            <a:custGeom>
              <a:avLst/>
              <a:gdLst>
                <a:gd name="T0" fmla="*/ 127207046 w 71"/>
                <a:gd name="T1" fmla="*/ 168770786 h 111"/>
                <a:gd name="T2" fmla="*/ 127207046 w 71"/>
                <a:gd name="T3" fmla="*/ 199293348 h 111"/>
                <a:gd name="T4" fmla="*/ 0 w 71"/>
                <a:gd name="T5" fmla="*/ 199293348 h 111"/>
                <a:gd name="T6" fmla="*/ 0 w 71"/>
                <a:gd name="T7" fmla="*/ 0 h 111"/>
                <a:gd name="T8" fmla="*/ 123623768 w 71"/>
                <a:gd name="T9" fmla="*/ 0 h 111"/>
                <a:gd name="T10" fmla="*/ 123623768 w 71"/>
                <a:gd name="T11" fmla="*/ 25135674 h 111"/>
                <a:gd name="T12" fmla="*/ 30458535 w 71"/>
                <a:gd name="T13" fmla="*/ 25135674 h 111"/>
                <a:gd name="T14" fmla="*/ 30458535 w 71"/>
                <a:gd name="T15" fmla="*/ 80795255 h 111"/>
                <a:gd name="T16" fmla="*/ 102124099 w 71"/>
                <a:gd name="T17" fmla="*/ 80795255 h 111"/>
                <a:gd name="T18" fmla="*/ 102124099 w 71"/>
                <a:gd name="T19" fmla="*/ 105930929 h 111"/>
                <a:gd name="T20" fmla="*/ 30458535 w 71"/>
                <a:gd name="T21" fmla="*/ 105930929 h 111"/>
                <a:gd name="T22" fmla="*/ 30458535 w 71"/>
                <a:gd name="T23" fmla="*/ 168770786 h 111"/>
                <a:gd name="T24" fmla="*/ 127207046 w 71"/>
                <a:gd name="T25" fmla="*/ 168770786 h 11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1" h="111">
                  <a:moveTo>
                    <a:pt x="71" y="94"/>
                  </a:moveTo>
                  <a:lnTo>
                    <a:pt x="71" y="111"/>
                  </a:lnTo>
                  <a:lnTo>
                    <a:pt x="0" y="111"/>
                  </a:lnTo>
                  <a:lnTo>
                    <a:pt x="0" y="0"/>
                  </a:lnTo>
                  <a:lnTo>
                    <a:pt x="69" y="0"/>
                  </a:lnTo>
                  <a:lnTo>
                    <a:pt x="69" y="14"/>
                  </a:lnTo>
                  <a:lnTo>
                    <a:pt x="17" y="14"/>
                  </a:lnTo>
                  <a:lnTo>
                    <a:pt x="17" y="45"/>
                  </a:lnTo>
                  <a:lnTo>
                    <a:pt x="57" y="45"/>
                  </a:lnTo>
                  <a:lnTo>
                    <a:pt x="57" y="59"/>
                  </a:lnTo>
                  <a:lnTo>
                    <a:pt x="17" y="59"/>
                  </a:lnTo>
                  <a:lnTo>
                    <a:pt x="17" y="94"/>
                  </a:lnTo>
                  <a:lnTo>
                    <a:pt x="71" y="94"/>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n-US" sz="4800" dirty="0">
                <a:solidFill>
                  <a:srgbClr val="000000"/>
                </a:solidFill>
              </a:endParaRPr>
            </a:p>
          </p:txBody>
        </p:sp>
        <p:sp>
          <p:nvSpPr>
            <p:cNvPr id="61" name="Freeform 82"/>
            <p:cNvSpPr>
              <a:spLocks/>
            </p:cNvSpPr>
            <p:nvPr userDrawn="1"/>
          </p:nvSpPr>
          <p:spPr bwMode="auto">
            <a:xfrm>
              <a:off x="5245100" y="5999163"/>
              <a:ext cx="95250" cy="149225"/>
            </a:xfrm>
            <a:custGeom>
              <a:avLst/>
              <a:gdLst>
                <a:gd name="T0" fmla="*/ 37625092 w 71"/>
                <a:gd name="T1" fmla="*/ 34113373 h 111"/>
                <a:gd name="T2" fmla="*/ 37625092 w 71"/>
                <a:gd name="T3" fmla="*/ 84386065 h 111"/>
                <a:gd name="T4" fmla="*/ 109290655 w 71"/>
                <a:gd name="T5" fmla="*/ 84386065 h 111"/>
                <a:gd name="T6" fmla="*/ 109290655 w 71"/>
                <a:gd name="T7" fmla="*/ 118498094 h 111"/>
                <a:gd name="T8" fmla="*/ 37625092 w 71"/>
                <a:gd name="T9" fmla="*/ 118498094 h 111"/>
                <a:gd name="T10" fmla="*/ 37625092 w 71"/>
                <a:gd name="T11" fmla="*/ 199293348 h 111"/>
                <a:gd name="T12" fmla="*/ 0 w 71"/>
                <a:gd name="T13" fmla="*/ 199293348 h 111"/>
                <a:gd name="T14" fmla="*/ 0 w 71"/>
                <a:gd name="T15" fmla="*/ 0 h 111"/>
                <a:gd name="T16" fmla="*/ 127207046 w 71"/>
                <a:gd name="T17" fmla="*/ 0 h 111"/>
                <a:gd name="T18" fmla="*/ 127207046 w 71"/>
                <a:gd name="T19" fmla="*/ 34113373 h 111"/>
                <a:gd name="T20" fmla="*/ 37625092 w 71"/>
                <a:gd name="T21" fmla="*/ 34113373 h 11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71" h="111">
                  <a:moveTo>
                    <a:pt x="21" y="19"/>
                  </a:moveTo>
                  <a:lnTo>
                    <a:pt x="21" y="47"/>
                  </a:lnTo>
                  <a:lnTo>
                    <a:pt x="61" y="47"/>
                  </a:lnTo>
                  <a:lnTo>
                    <a:pt x="61" y="66"/>
                  </a:lnTo>
                  <a:lnTo>
                    <a:pt x="21" y="66"/>
                  </a:lnTo>
                  <a:lnTo>
                    <a:pt x="21" y="111"/>
                  </a:lnTo>
                  <a:lnTo>
                    <a:pt x="0" y="111"/>
                  </a:lnTo>
                  <a:lnTo>
                    <a:pt x="0" y="0"/>
                  </a:lnTo>
                  <a:lnTo>
                    <a:pt x="71" y="0"/>
                  </a:lnTo>
                  <a:lnTo>
                    <a:pt x="71" y="19"/>
                  </a:lnTo>
                  <a:lnTo>
                    <a:pt x="21" y="1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n-US" sz="4800" dirty="0">
                <a:solidFill>
                  <a:srgbClr val="000000"/>
                </a:solidFill>
              </a:endParaRPr>
            </a:p>
          </p:txBody>
        </p:sp>
        <p:sp>
          <p:nvSpPr>
            <p:cNvPr id="62" name="Rectangle 83"/>
            <p:cNvSpPr>
              <a:spLocks noChangeArrowheads="1"/>
            </p:cNvSpPr>
            <p:nvPr userDrawn="1"/>
          </p:nvSpPr>
          <p:spPr bwMode="auto">
            <a:xfrm>
              <a:off x="5365750" y="5999163"/>
              <a:ext cx="26988" cy="1492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en-US" sz="4800" dirty="0">
                <a:solidFill>
                  <a:srgbClr val="FFFFFF"/>
                </a:solidFill>
              </a:endParaRPr>
            </a:p>
          </p:txBody>
        </p:sp>
        <p:sp>
          <p:nvSpPr>
            <p:cNvPr id="63" name="Freeform 84"/>
            <p:cNvSpPr>
              <a:spLocks/>
            </p:cNvSpPr>
            <p:nvPr userDrawn="1"/>
          </p:nvSpPr>
          <p:spPr bwMode="auto">
            <a:xfrm>
              <a:off x="5426075" y="5999163"/>
              <a:ext cx="96838" cy="149225"/>
            </a:xfrm>
            <a:custGeom>
              <a:avLst/>
              <a:gdLst>
                <a:gd name="T0" fmla="*/ 129327812 w 73"/>
                <a:gd name="T1" fmla="*/ 159794432 h 111"/>
                <a:gd name="T2" fmla="*/ 129327812 w 73"/>
                <a:gd name="T3" fmla="*/ 199293348 h 111"/>
                <a:gd name="T4" fmla="*/ 0 w 73"/>
                <a:gd name="T5" fmla="*/ 199293348 h 111"/>
                <a:gd name="T6" fmla="*/ 0 w 73"/>
                <a:gd name="T7" fmla="*/ 0 h 111"/>
                <a:gd name="T8" fmla="*/ 37204364 w 73"/>
                <a:gd name="T9" fmla="*/ 0 h 111"/>
                <a:gd name="T10" fmla="*/ 37204364 w 73"/>
                <a:gd name="T11" fmla="*/ 159794432 h 111"/>
                <a:gd name="T12" fmla="*/ 129327812 w 73"/>
                <a:gd name="T13" fmla="*/ 159794432 h 11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3" h="111">
                  <a:moveTo>
                    <a:pt x="73" y="89"/>
                  </a:moveTo>
                  <a:lnTo>
                    <a:pt x="73" y="111"/>
                  </a:lnTo>
                  <a:lnTo>
                    <a:pt x="0" y="111"/>
                  </a:lnTo>
                  <a:lnTo>
                    <a:pt x="0" y="0"/>
                  </a:lnTo>
                  <a:lnTo>
                    <a:pt x="21" y="0"/>
                  </a:lnTo>
                  <a:lnTo>
                    <a:pt x="21" y="89"/>
                  </a:lnTo>
                  <a:lnTo>
                    <a:pt x="73" y="8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n-US" sz="4800" dirty="0">
                <a:solidFill>
                  <a:srgbClr val="000000"/>
                </a:solidFill>
              </a:endParaRPr>
            </a:p>
          </p:txBody>
        </p:sp>
        <p:sp>
          <p:nvSpPr>
            <p:cNvPr id="64" name="Freeform 85"/>
            <p:cNvSpPr>
              <a:spLocks/>
            </p:cNvSpPr>
            <p:nvPr userDrawn="1"/>
          </p:nvSpPr>
          <p:spPr bwMode="auto">
            <a:xfrm>
              <a:off x="5541963" y="5999163"/>
              <a:ext cx="136525" cy="149225"/>
            </a:xfrm>
            <a:custGeom>
              <a:avLst/>
              <a:gdLst>
                <a:gd name="T0" fmla="*/ 432504850 w 43"/>
                <a:gd name="T1" fmla="*/ 0 h 47"/>
                <a:gd name="T2" fmla="*/ 432504850 w 43"/>
                <a:gd name="T3" fmla="*/ 470671525 h 47"/>
                <a:gd name="T4" fmla="*/ 341979250 w 43"/>
                <a:gd name="T5" fmla="*/ 470671525 h 47"/>
                <a:gd name="T6" fmla="*/ 341979250 w 43"/>
                <a:gd name="T7" fmla="*/ 310441975 h 47"/>
                <a:gd name="T8" fmla="*/ 341979250 w 43"/>
                <a:gd name="T9" fmla="*/ 150215600 h 47"/>
                <a:gd name="T10" fmla="*/ 341979250 w 43"/>
                <a:gd name="T11" fmla="*/ 150215600 h 47"/>
                <a:gd name="T12" fmla="*/ 301748825 w 43"/>
                <a:gd name="T13" fmla="*/ 220313250 h 47"/>
                <a:gd name="T14" fmla="*/ 241398425 w 43"/>
                <a:gd name="T15" fmla="*/ 350500950 h 47"/>
                <a:gd name="T16" fmla="*/ 191106425 w 43"/>
                <a:gd name="T17" fmla="*/ 350500950 h 47"/>
                <a:gd name="T18" fmla="*/ 120697625 w 43"/>
                <a:gd name="T19" fmla="*/ 220313250 h 47"/>
                <a:gd name="T20" fmla="*/ 90525600 w 43"/>
                <a:gd name="T21" fmla="*/ 150215600 h 47"/>
                <a:gd name="T22" fmla="*/ 90525600 w 43"/>
                <a:gd name="T23" fmla="*/ 150215600 h 47"/>
                <a:gd name="T24" fmla="*/ 90525600 w 43"/>
                <a:gd name="T25" fmla="*/ 310441975 h 47"/>
                <a:gd name="T26" fmla="*/ 90525600 w 43"/>
                <a:gd name="T27" fmla="*/ 470671525 h 47"/>
                <a:gd name="T28" fmla="*/ 0 w 43"/>
                <a:gd name="T29" fmla="*/ 470671525 h 47"/>
                <a:gd name="T30" fmla="*/ 0 w 43"/>
                <a:gd name="T31" fmla="*/ 0 h 47"/>
                <a:gd name="T32" fmla="*/ 90525600 w 43"/>
                <a:gd name="T33" fmla="*/ 0 h 47"/>
                <a:gd name="T34" fmla="*/ 181048025 w 43"/>
                <a:gd name="T35" fmla="*/ 160229550 h 47"/>
                <a:gd name="T36" fmla="*/ 211223225 w 43"/>
                <a:gd name="T37" fmla="*/ 230327200 h 47"/>
                <a:gd name="T38" fmla="*/ 221281625 w 43"/>
                <a:gd name="T39" fmla="*/ 230327200 h 47"/>
                <a:gd name="T40" fmla="*/ 251456825 w 43"/>
                <a:gd name="T41" fmla="*/ 160229550 h 47"/>
                <a:gd name="T42" fmla="*/ 341979250 w 43"/>
                <a:gd name="T43" fmla="*/ 0 h 47"/>
                <a:gd name="T44" fmla="*/ 432504850 w 43"/>
                <a:gd name="T45" fmla="*/ 0 h 4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43" h="47">
                  <a:moveTo>
                    <a:pt x="43" y="0"/>
                  </a:moveTo>
                  <a:cubicBezTo>
                    <a:pt x="43" y="47"/>
                    <a:pt x="43" y="47"/>
                    <a:pt x="43" y="47"/>
                  </a:cubicBezTo>
                  <a:cubicBezTo>
                    <a:pt x="34" y="47"/>
                    <a:pt x="34" y="47"/>
                    <a:pt x="34" y="47"/>
                  </a:cubicBezTo>
                  <a:cubicBezTo>
                    <a:pt x="34" y="31"/>
                    <a:pt x="34" y="31"/>
                    <a:pt x="34" y="31"/>
                  </a:cubicBezTo>
                  <a:cubicBezTo>
                    <a:pt x="34" y="22"/>
                    <a:pt x="34" y="15"/>
                    <a:pt x="34" y="15"/>
                  </a:cubicBezTo>
                  <a:cubicBezTo>
                    <a:pt x="34" y="15"/>
                    <a:pt x="34" y="15"/>
                    <a:pt x="34" y="15"/>
                  </a:cubicBezTo>
                  <a:cubicBezTo>
                    <a:pt x="34" y="15"/>
                    <a:pt x="31" y="20"/>
                    <a:pt x="30" y="22"/>
                  </a:cubicBezTo>
                  <a:cubicBezTo>
                    <a:pt x="24" y="35"/>
                    <a:pt x="24" y="35"/>
                    <a:pt x="24" y="35"/>
                  </a:cubicBezTo>
                  <a:cubicBezTo>
                    <a:pt x="19" y="35"/>
                    <a:pt x="19" y="35"/>
                    <a:pt x="19" y="35"/>
                  </a:cubicBezTo>
                  <a:cubicBezTo>
                    <a:pt x="12" y="22"/>
                    <a:pt x="12" y="22"/>
                    <a:pt x="12" y="22"/>
                  </a:cubicBezTo>
                  <a:cubicBezTo>
                    <a:pt x="11" y="20"/>
                    <a:pt x="9" y="15"/>
                    <a:pt x="9" y="15"/>
                  </a:cubicBezTo>
                  <a:cubicBezTo>
                    <a:pt x="9" y="15"/>
                    <a:pt x="9" y="15"/>
                    <a:pt x="9" y="15"/>
                  </a:cubicBezTo>
                  <a:cubicBezTo>
                    <a:pt x="8" y="15"/>
                    <a:pt x="9" y="22"/>
                    <a:pt x="9" y="31"/>
                  </a:cubicBezTo>
                  <a:cubicBezTo>
                    <a:pt x="9" y="47"/>
                    <a:pt x="9" y="47"/>
                    <a:pt x="9" y="47"/>
                  </a:cubicBezTo>
                  <a:cubicBezTo>
                    <a:pt x="0" y="47"/>
                    <a:pt x="0" y="47"/>
                    <a:pt x="0" y="47"/>
                  </a:cubicBezTo>
                  <a:cubicBezTo>
                    <a:pt x="0" y="0"/>
                    <a:pt x="0" y="0"/>
                    <a:pt x="0" y="0"/>
                  </a:cubicBezTo>
                  <a:cubicBezTo>
                    <a:pt x="9" y="0"/>
                    <a:pt x="9" y="0"/>
                    <a:pt x="9" y="0"/>
                  </a:cubicBezTo>
                  <a:cubicBezTo>
                    <a:pt x="18" y="16"/>
                    <a:pt x="18" y="16"/>
                    <a:pt x="18" y="16"/>
                  </a:cubicBezTo>
                  <a:cubicBezTo>
                    <a:pt x="21" y="21"/>
                    <a:pt x="21" y="23"/>
                    <a:pt x="21" y="23"/>
                  </a:cubicBezTo>
                  <a:cubicBezTo>
                    <a:pt x="22" y="23"/>
                    <a:pt x="22" y="23"/>
                    <a:pt x="22" y="23"/>
                  </a:cubicBezTo>
                  <a:cubicBezTo>
                    <a:pt x="22" y="23"/>
                    <a:pt x="22" y="21"/>
                    <a:pt x="25" y="16"/>
                  </a:cubicBezTo>
                  <a:cubicBezTo>
                    <a:pt x="34" y="0"/>
                    <a:pt x="34" y="0"/>
                    <a:pt x="34" y="0"/>
                  </a:cubicBezTo>
                  <a:lnTo>
                    <a:pt x="4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n-US" sz="4800" dirty="0">
                <a:solidFill>
                  <a:srgbClr val="000000"/>
                </a:solidFill>
              </a:endParaRPr>
            </a:p>
          </p:txBody>
        </p:sp>
        <p:sp>
          <p:nvSpPr>
            <p:cNvPr id="65" name="Oval 86"/>
            <p:cNvSpPr>
              <a:spLocks noChangeArrowheads="1"/>
            </p:cNvSpPr>
            <p:nvPr userDrawn="1"/>
          </p:nvSpPr>
          <p:spPr bwMode="auto">
            <a:xfrm>
              <a:off x="3533775" y="5853113"/>
              <a:ext cx="439738" cy="438150"/>
            </a:xfrm>
            <a:prstGeom prst="ellipse">
              <a:avLst/>
            </a:prstGeom>
            <a:noFill/>
            <a:ln w="1905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lstStyle/>
            <a:p>
              <a:pPr fontAlgn="base">
                <a:spcBef>
                  <a:spcPct val="0"/>
                </a:spcBef>
                <a:spcAft>
                  <a:spcPct val="0"/>
                </a:spcAft>
              </a:pPr>
              <a:endParaRPr lang="en-US" sz="4800" dirty="0">
                <a:solidFill>
                  <a:srgbClr val="000000"/>
                </a:solidFill>
              </a:endParaRPr>
            </a:p>
          </p:txBody>
        </p:sp>
        <p:sp>
          <p:nvSpPr>
            <p:cNvPr id="66" name="Freeform 87"/>
            <p:cNvSpPr>
              <a:spLocks/>
            </p:cNvSpPr>
            <p:nvPr userDrawn="1"/>
          </p:nvSpPr>
          <p:spPr bwMode="auto">
            <a:xfrm>
              <a:off x="3714750" y="5926138"/>
              <a:ext cx="141288" cy="290512"/>
            </a:xfrm>
            <a:custGeom>
              <a:avLst/>
              <a:gdLst>
                <a:gd name="T0" fmla="*/ 0 w 106"/>
                <a:gd name="T1" fmla="*/ 387982774 h 218"/>
                <a:gd name="T2" fmla="*/ 0 w 106"/>
                <a:gd name="T3" fmla="*/ 0 h 218"/>
                <a:gd name="T4" fmla="*/ 188691457 w 106"/>
                <a:gd name="T5" fmla="*/ 193991387 h 218"/>
                <a:gd name="T6" fmla="*/ 0 w 106"/>
                <a:gd name="T7" fmla="*/ 387982774 h 21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06" h="218">
                  <a:moveTo>
                    <a:pt x="0" y="218"/>
                  </a:moveTo>
                  <a:lnTo>
                    <a:pt x="0" y="0"/>
                  </a:lnTo>
                  <a:lnTo>
                    <a:pt x="106" y="109"/>
                  </a:lnTo>
                  <a:lnTo>
                    <a:pt x="0" y="21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n-US" sz="4800" dirty="0">
                <a:solidFill>
                  <a:srgbClr val="000000"/>
                </a:solidFill>
              </a:endParaRPr>
            </a:p>
          </p:txBody>
        </p:sp>
      </p:grpSp>
      <p:sp>
        <p:nvSpPr>
          <p:cNvPr id="67" name="AutoShape 72">
            <a:hlinkClick r:id="rId2"/>
          </p:cNvPr>
          <p:cNvSpPr>
            <a:spLocks noChangeAspect="1" noChangeArrowheads="1" noTextEdit="1"/>
          </p:cNvSpPr>
          <p:nvPr userDrawn="1"/>
        </p:nvSpPr>
        <p:spPr bwMode="auto">
          <a:xfrm>
            <a:off x="4911989" y="5827887"/>
            <a:ext cx="2368025" cy="5006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en-US" sz="4800" dirty="0">
              <a:solidFill>
                <a:srgbClr val="000000"/>
              </a:solidFill>
            </a:endParaRPr>
          </a:p>
        </p:txBody>
      </p:sp>
      <p:grpSp>
        <p:nvGrpSpPr>
          <p:cNvPr id="68" name="Group 67"/>
          <p:cNvGrpSpPr/>
          <p:nvPr userDrawn="1"/>
        </p:nvGrpSpPr>
        <p:grpSpPr>
          <a:xfrm>
            <a:off x="4899274" y="823247"/>
            <a:ext cx="2393455" cy="365535"/>
            <a:chOff x="3712598" y="617435"/>
            <a:chExt cx="1795091" cy="274151"/>
          </a:xfrm>
        </p:grpSpPr>
        <p:sp>
          <p:nvSpPr>
            <p:cNvPr id="69" name="Freeform 7"/>
            <p:cNvSpPr>
              <a:spLocks/>
            </p:cNvSpPr>
            <p:nvPr userDrawn="1"/>
          </p:nvSpPr>
          <p:spPr bwMode="auto">
            <a:xfrm>
              <a:off x="3712598" y="636506"/>
              <a:ext cx="688952" cy="240776"/>
            </a:xfrm>
            <a:custGeom>
              <a:avLst/>
              <a:gdLst>
                <a:gd name="T0" fmla="*/ 0 w 578"/>
                <a:gd name="T1" fmla="*/ 202 h 202"/>
                <a:gd name="T2" fmla="*/ 164 w 578"/>
                <a:gd name="T3" fmla="*/ 202 h 202"/>
                <a:gd name="T4" fmla="*/ 198 w 578"/>
                <a:gd name="T5" fmla="*/ 122 h 202"/>
                <a:gd name="T6" fmla="*/ 358 w 578"/>
                <a:gd name="T7" fmla="*/ 122 h 202"/>
                <a:gd name="T8" fmla="*/ 322 w 578"/>
                <a:gd name="T9" fmla="*/ 202 h 202"/>
                <a:gd name="T10" fmla="*/ 488 w 578"/>
                <a:gd name="T11" fmla="*/ 202 h 202"/>
                <a:gd name="T12" fmla="*/ 578 w 578"/>
                <a:gd name="T13" fmla="*/ 0 h 202"/>
                <a:gd name="T14" fmla="*/ 412 w 578"/>
                <a:gd name="T15" fmla="*/ 0 h 202"/>
                <a:gd name="T16" fmla="*/ 382 w 578"/>
                <a:gd name="T17" fmla="*/ 68 h 202"/>
                <a:gd name="T18" fmla="*/ 222 w 578"/>
                <a:gd name="T19" fmla="*/ 68 h 202"/>
                <a:gd name="T20" fmla="*/ 252 w 578"/>
                <a:gd name="T21" fmla="*/ 0 h 202"/>
                <a:gd name="T22" fmla="*/ 90 w 578"/>
                <a:gd name="T23" fmla="*/ 0 h 202"/>
                <a:gd name="T24" fmla="*/ 0 w 578"/>
                <a:gd name="T25" fmla="*/ 202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8" h="202">
                  <a:moveTo>
                    <a:pt x="0" y="202"/>
                  </a:moveTo>
                  <a:lnTo>
                    <a:pt x="164" y="202"/>
                  </a:lnTo>
                  <a:lnTo>
                    <a:pt x="198" y="122"/>
                  </a:lnTo>
                  <a:lnTo>
                    <a:pt x="358" y="122"/>
                  </a:lnTo>
                  <a:lnTo>
                    <a:pt x="322" y="202"/>
                  </a:lnTo>
                  <a:lnTo>
                    <a:pt x="488" y="202"/>
                  </a:lnTo>
                  <a:lnTo>
                    <a:pt x="578" y="0"/>
                  </a:lnTo>
                  <a:lnTo>
                    <a:pt x="412" y="0"/>
                  </a:lnTo>
                  <a:lnTo>
                    <a:pt x="382" y="68"/>
                  </a:lnTo>
                  <a:lnTo>
                    <a:pt x="222" y="68"/>
                  </a:lnTo>
                  <a:lnTo>
                    <a:pt x="252" y="0"/>
                  </a:lnTo>
                  <a:lnTo>
                    <a:pt x="90" y="0"/>
                  </a:lnTo>
                  <a:lnTo>
                    <a:pt x="0" y="20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4800" dirty="0">
                <a:solidFill>
                  <a:srgbClr val="000000"/>
                </a:solidFill>
              </a:endParaRPr>
            </a:p>
          </p:txBody>
        </p:sp>
        <p:sp>
          <p:nvSpPr>
            <p:cNvPr id="70" name="Freeform 8"/>
            <p:cNvSpPr>
              <a:spLocks/>
            </p:cNvSpPr>
            <p:nvPr userDrawn="1"/>
          </p:nvSpPr>
          <p:spPr bwMode="auto">
            <a:xfrm>
              <a:off x="4368175" y="617435"/>
              <a:ext cx="650810" cy="274151"/>
            </a:xfrm>
            <a:custGeom>
              <a:avLst/>
              <a:gdLst>
                <a:gd name="T0" fmla="*/ 195 w 273"/>
                <a:gd name="T1" fmla="*/ 43 h 115"/>
                <a:gd name="T2" fmla="*/ 273 w 273"/>
                <a:gd name="T3" fmla="*/ 43 h 115"/>
                <a:gd name="T4" fmla="*/ 223 w 273"/>
                <a:gd name="T5" fmla="*/ 9 h 115"/>
                <a:gd name="T6" fmla="*/ 42 w 273"/>
                <a:gd name="T7" fmla="*/ 31 h 115"/>
                <a:gd name="T8" fmla="*/ 38 w 273"/>
                <a:gd name="T9" fmla="*/ 101 h 115"/>
                <a:gd name="T10" fmla="*/ 188 w 273"/>
                <a:gd name="T11" fmla="*/ 107 h 115"/>
                <a:gd name="T12" fmla="*/ 257 w 273"/>
                <a:gd name="T13" fmla="*/ 76 h 115"/>
                <a:gd name="T14" fmla="*/ 178 w 273"/>
                <a:gd name="T15" fmla="*/ 76 h 115"/>
                <a:gd name="T16" fmla="*/ 139 w 273"/>
                <a:gd name="T17" fmla="*/ 88 h 115"/>
                <a:gd name="T18" fmla="*/ 97 w 273"/>
                <a:gd name="T19" fmla="*/ 59 h 115"/>
                <a:gd name="T20" fmla="*/ 154 w 273"/>
                <a:gd name="T21" fmla="*/ 30 h 115"/>
                <a:gd name="T22" fmla="*/ 195 w 273"/>
                <a:gd name="T23" fmla="*/ 43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3" h="115">
                  <a:moveTo>
                    <a:pt x="195" y="43"/>
                  </a:moveTo>
                  <a:cubicBezTo>
                    <a:pt x="273" y="43"/>
                    <a:pt x="273" y="43"/>
                    <a:pt x="273" y="43"/>
                  </a:cubicBezTo>
                  <a:cubicBezTo>
                    <a:pt x="272" y="26"/>
                    <a:pt x="256" y="14"/>
                    <a:pt x="223" y="9"/>
                  </a:cubicBezTo>
                  <a:cubicBezTo>
                    <a:pt x="160" y="0"/>
                    <a:pt x="91" y="4"/>
                    <a:pt x="42" y="31"/>
                  </a:cubicBezTo>
                  <a:cubicBezTo>
                    <a:pt x="3" y="53"/>
                    <a:pt x="0" y="85"/>
                    <a:pt x="38" y="101"/>
                  </a:cubicBezTo>
                  <a:cubicBezTo>
                    <a:pt x="71" y="114"/>
                    <a:pt x="139" y="115"/>
                    <a:pt x="188" y="107"/>
                  </a:cubicBezTo>
                  <a:cubicBezTo>
                    <a:pt x="219" y="102"/>
                    <a:pt x="244" y="91"/>
                    <a:pt x="257" y="76"/>
                  </a:cubicBezTo>
                  <a:cubicBezTo>
                    <a:pt x="178" y="76"/>
                    <a:pt x="178" y="76"/>
                    <a:pt x="178" y="76"/>
                  </a:cubicBezTo>
                  <a:cubicBezTo>
                    <a:pt x="168" y="84"/>
                    <a:pt x="155" y="88"/>
                    <a:pt x="139" y="88"/>
                  </a:cubicBezTo>
                  <a:cubicBezTo>
                    <a:pt x="95" y="88"/>
                    <a:pt x="89" y="75"/>
                    <a:pt x="97" y="59"/>
                  </a:cubicBezTo>
                  <a:cubicBezTo>
                    <a:pt x="106" y="41"/>
                    <a:pt x="125" y="31"/>
                    <a:pt x="154" y="30"/>
                  </a:cubicBezTo>
                  <a:cubicBezTo>
                    <a:pt x="178" y="30"/>
                    <a:pt x="189" y="35"/>
                    <a:pt x="195" y="4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4800" dirty="0">
                <a:solidFill>
                  <a:srgbClr val="000000"/>
                </a:solidFill>
              </a:endParaRPr>
            </a:p>
          </p:txBody>
        </p:sp>
        <p:sp>
          <p:nvSpPr>
            <p:cNvPr id="71" name="Freeform 9"/>
            <p:cNvSpPr>
              <a:spLocks/>
            </p:cNvSpPr>
            <p:nvPr userDrawn="1"/>
          </p:nvSpPr>
          <p:spPr bwMode="auto">
            <a:xfrm>
              <a:off x="5004682" y="636506"/>
              <a:ext cx="503007" cy="240776"/>
            </a:xfrm>
            <a:custGeom>
              <a:avLst/>
              <a:gdLst>
                <a:gd name="T0" fmla="*/ 258 w 422"/>
                <a:gd name="T1" fmla="*/ 0 h 202"/>
                <a:gd name="T2" fmla="*/ 190 w 422"/>
                <a:gd name="T3" fmla="*/ 154 h 202"/>
                <a:gd name="T4" fmla="*/ 422 w 422"/>
                <a:gd name="T5" fmla="*/ 154 h 202"/>
                <a:gd name="T6" fmla="*/ 400 w 422"/>
                <a:gd name="T7" fmla="*/ 202 h 202"/>
                <a:gd name="T8" fmla="*/ 0 w 422"/>
                <a:gd name="T9" fmla="*/ 202 h 202"/>
                <a:gd name="T10" fmla="*/ 90 w 422"/>
                <a:gd name="T11" fmla="*/ 0 h 202"/>
                <a:gd name="T12" fmla="*/ 258 w 422"/>
                <a:gd name="T13" fmla="*/ 0 h 202"/>
              </a:gdLst>
              <a:ahLst/>
              <a:cxnLst>
                <a:cxn ang="0">
                  <a:pos x="T0" y="T1"/>
                </a:cxn>
                <a:cxn ang="0">
                  <a:pos x="T2" y="T3"/>
                </a:cxn>
                <a:cxn ang="0">
                  <a:pos x="T4" y="T5"/>
                </a:cxn>
                <a:cxn ang="0">
                  <a:pos x="T6" y="T7"/>
                </a:cxn>
                <a:cxn ang="0">
                  <a:pos x="T8" y="T9"/>
                </a:cxn>
                <a:cxn ang="0">
                  <a:pos x="T10" y="T11"/>
                </a:cxn>
                <a:cxn ang="0">
                  <a:pos x="T12" y="T13"/>
                </a:cxn>
              </a:cxnLst>
              <a:rect l="0" t="0" r="r" b="b"/>
              <a:pathLst>
                <a:path w="422" h="202">
                  <a:moveTo>
                    <a:pt x="258" y="0"/>
                  </a:moveTo>
                  <a:lnTo>
                    <a:pt x="190" y="154"/>
                  </a:lnTo>
                  <a:lnTo>
                    <a:pt x="422" y="154"/>
                  </a:lnTo>
                  <a:lnTo>
                    <a:pt x="400" y="202"/>
                  </a:lnTo>
                  <a:lnTo>
                    <a:pt x="0" y="202"/>
                  </a:lnTo>
                  <a:lnTo>
                    <a:pt x="90" y="0"/>
                  </a:lnTo>
                  <a:lnTo>
                    <a:pt x="25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4800" dirty="0">
                <a:solidFill>
                  <a:srgbClr val="000000"/>
                </a:solidFill>
              </a:endParaRPr>
            </a:p>
          </p:txBody>
        </p:sp>
      </p:grpSp>
      <p:grpSp>
        <p:nvGrpSpPr>
          <p:cNvPr id="72" name="Group 71"/>
          <p:cNvGrpSpPr/>
          <p:nvPr userDrawn="1"/>
        </p:nvGrpSpPr>
        <p:grpSpPr>
          <a:xfrm>
            <a:off x="3616726" y="2644562"/>
            <a:ext cx="4958551" cy="1061639"/>
            <a:chOff x="2697049" y="1983421"/>
            <a:chExt cx="3718913" cy="796229"/>
          </a:xfrm>
        </p:grpSpPr>
        <p:sp>
          <p:nvSpPr>
            <p:cNvPr id="73" name="Freeform 51"/>
            <p:cNvSpPr>
              <a:spLocks noEditPoints="1"/>
            </p:cNvSpPr>
            <p:nvPr userDrawn="1"/>
          </p:nvSpPr>
          <p:spPr bwMode="auto">
            <a:xfrm>
              <a:off x="3412224" y="2588936"/>
              <a:ext cx="83437" cy="112044"/>
            </a:xfrm>
            <a:custGeom>
              <a:avLst/>
              <a:gdLst>
                <a:gd name="T0" fmla="*/ 19 w 35"/>
                <a:gd name="T1" fmla="*/ 0 h 47"/>
                <a:gd name="T2" fmla="*/ 32 w 35"/>
                <a:gd name="T3" fmla="*/ 12 h 47"/>
                <a:gd name="T4" fmla="*/ 25 w 35"/>
                <a:gd name="T5" fmla="*/ 21 h 47"/>
                <a:gd name="T6" fmla="*/ 25 w 35"/>
                <a:gd name="T7" fmla="*/ 21 h 47"/>
                <a:gd name="T8" fmla="*/ 35 w 35"/>
                <a:gd name="T9" fmla="*/ 33 h 47"/>
                <a:gd name="T10" fmla="*/ 19 w 35"/>
                <a:gd name="T11" fmla="*/ 47 h 47"/>
                <a:gd name="T12" fmla="*/ 0 w 35"/>
                <a:gd name="T13" fmla="*/ 47 h 47"/>
                <a:gd name="T14" fmla="*/ 0 w 35"/>
                <a:gd name="T15" fmla="*/ 0 h 47"/>
                <a:gd name="T16" fmla="*/ 19 w 35"/>
                <a:gd name="T17" fmla="*/ 0 h 47"/>
                <a:gd name="T18" fmla="*/ 17 w 35"/>
                <a:gd name="T19" fmla="*/ 19 h 47"/>
                <a:gd name="T20" fmla="*/ 25 w 35"/>
                <a:gd name="T21" fmla="*/ 13 h 47"/>
                <a:gd name="T22" fmla="*/ 17 w 35"/>
                <a:gd name="T23" fmla="*/ 6 h 47"/>
                <a:gd name="T24" fmla="*/ 8 w 35"/>
                <a:gd name="T25" fmla="*/ 6 h 47"/>
                <a:gd name="T26" fmla="*/ 8 w 35"/>
                <a:gd name="T27" fmla="*/ 19 h 47"/>
                <a:gd name="T28" fmla="*/ 17 w 35"/>
                <a:gd name="T29" fmla="*/ 19 h 47"/>
                <a:gd name="T30" fmla="*/ 19 w 35"/>
                <a:gd name="T31" fmla="*/ 41 h 47"/>
                <a:gd name="T32" fmla="*/ 28 w 35"/>
                <a:gd name="T33" fmla="*/ 33 h 47"/>
                <a:gd name="T34" fmla="*/ 19 w 35"/>
                <a:gd name="T35" fmla="*/ 25 h 47"/>
                <a:gd name="T36" fmla="*/ 8 w 35"/>
                <a:gd name="T37" fmla="*/ 25 h 47"/>
                <a:gd name="T38" fmla="*/ 8 w 35"/>
                <a:gd name="T39" fmla="*/ 41 h 47"/>
                <a:gd name="T40" fmla="*/ 19 w 35"/>
                <a:gd name="T41" fmla="*/ 4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5" h="47">
                  <a:moveTo>
                    <a:pt x="19" y="0"/>
                  </a:moveTo>
                  <a:cubicBezTo>
                    <a:pt x="27" y="0"/>
                    <a:pt x="32" y="5"/>
                    <a:pt x="32" y="12"/>
                  </a:cubicBezTo>
                  <a:cubicBezTo>
                    <a:pt x="32" y="16"/>
                    <a:pt x="29" y="20"/>
                    <a:pt x="25" y="21"/>
                  </a:cubicBezTo>
                  <a:cubicBezTo>
                    <a:pt x="25" y="21"/>
                    <a:pt x="25" y="21"/>
                    <a:pt x="25" y="21"/>
                  </a:cubicBezTo>
                  <a:cubicBezTo>
                    <a:pt x="30" y="22"/>
                    <a:pt x="35" y="27"/>
                    <a:pt x="35" y="33"/>
                  </a:cubicBezTo>
                  <a:cubicBezTo>
                    <a:pt x="35" y="41"/>
                    <a:pt x="30" y="47"/>
                    <a:pt x="19" y="47"/>
                  </a:cubicBezTo>
                  <a:cubicBezTo>
                    <a:pt x="0" y="47"/>
                    <a:pt x="0" y="47"/>
                    <a:pt x="0" y="47"/>
                  </a:cubicBezTo>
                  <a:cubicBezTo>
                    <a:pt x="0" y="0"/>
                    <a:pt x="0" y="0"/>
                    <a:pt x="0" y="0"/>
                  </a:cubicBezTo>
                  <a:lnTo>
                    <a:pt x="19" y="0"/>
                  </a:lnTo>
                  <a:close/>
                  <a:moveTo>
                    <a:pt x="17" y="19"/>
                  </a:moveTo>
                  <a:cubicBezTo>
                    <a:pt x="22" y="19"/>
                    <a:pt x="25" y="16"/>
                    <a:pt x="25" y="13"/>
                  </a:cubicBezTo>
                  <a:cubicBezTo>
                    <a:pt x="25" y="9"/>
                    <a:pt x="22" y="6"/>
                    <a:pt x="17" y="6"/>
                  </a:cubicBezTo>
                  <a:cubicBezTo>
                    <a:pt x="8" y="6"/>
                    <a:pt x="8" y="6"/>
                    <a:pt x="8" y="6"/>
                  </a:cubicBezTo>
                  <a:cubicBezTo>
                    <a:pt x="8" y="19"/>
                    <a:pt x="8" y="19"/>
                    <a:pt x="8" y="19"/>
                  </a:cubicBezTo>
                  <a:lnTo>
                    <a:pt x="17" y="19"/>
                  </a:lnTo>
                  <a:close/>
                  <a:moveTo>
                    <a:pt x="19" y="41"/>
                  </a:moveTo>
                  <a:cubicBezTo>
                    <a:pt x="24" y="41"/>
                    <a:pt x="28" y="37"/>
                    <a:pt x="28" y="33"/>
                  </a:cubicBezTo>
                  <a:cubicBezTo>
                    <a:pt x="28" y="28"/>
                    <a:pt x="24" y="25"/>
                    <a:pt x="19" y="25"/>
                  </a:cubicBezTo>
                  <a:cubicBezTo>
                    <a:pt x="8" y="25"/>
                    <a:pt x="8" y="25"/>
                    <a:pt x="8" y="25"/>
                  </a:cubicBezTo>
                  <a:cubicBezTo>
                    <a:pt x="8" y="41"/>
                    <a:pt x="8" y="41"/>
                    <a:pt x="8" y="41"/>
                  </a:cubicBezTo>
                  <a:lnTo>
                    <a:pt x="19" y="4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4800" dirty="0">
                <a:solidFill>
                  <a:srgbClr val="000000"/>
                </a:solidFill>
              </a:endParaRPr>
            </a:p>
          </p:txBody>
        </p:sp>
        <p:sp>
          <p:nvSpPr>
            <p:cNvPr id="74" name="Freeform 52"/>
            <p:cNvSpPr>
              <a:spLocks/>
            </p:cNvSpPr>
            <p:nvPr userDrawn="1"/>
          </p:nvSpPr>
          <p:spPr bwMode="auto">
            <a:xfrm>
              <a:off x="3521884" y="2588936"/>
              <a:ext cx="78669" cy="112044"/>
            </a:xfrm>
            <a:custGeom>
              <a:avLst/>
              <a:gdLst>
                <a:gd name="T0" fmla="*/ 66 w 66"/>
                <a:gd name="T1" fmla="*/ 80 h 94"/>
                <a:gd name="T2" fmla="*/ 66 w 66"/>
                <a:gd name="T3" fmla="*/ 94 h 94"/>
                <a:gd name="T4" fmla="*/ 0 w 66"/>
                <a:gd name="T5" fmla="*/ 94 h 94"/>
                <a:gd name="T6" fmla="*/ 0 w 66"/>
                <a:gd name="T7" fmla="*/ 0 h 94"/>
                <a:gd name="T8" fmla="*/ 64 w 66"/>
                <a:gd name="T9" fmla="*/ 0 h 94"/>
                <a:gd name="T10" fmla="*/ 64 w 66"/>
                <a:gd name="T11" fmla="*/ 14 h 94"/>
                <a:gd name="T12" fmla="*/ 16 w 66"/>
                <a:gd name="T13" fmla="*/ 14 h 94"/>
                <a:gd name="T14" fmla="*/ 16 w 66"/>
                <a:gd name="T15" fmla="*/ 38 h 94"/>
                <a:gd name="T16" fmla="*/ 54 w 66"/>
                <a:gd name="T17" fmla="*/ 38 h 94"/>
                <a:gd name="T18" fmla="*/ 54 w 66"/>
                <a:gd name="T19" fmla="*/ 52 h 94"/>
                <a:gd name="T20" fmla="*/ 16 w 66"/>
                <a:gd name="T21" fmla="*/ 52 h 94"/>
                <a:gd name="T22" fmla="*/ 16 w 66"/>
                <a:gd name="T23" fmla="*/ 80 h 94"/>
                <a:gd name="T24" fmla="*/ 66 w 66"/>
                <a:gd name="T25" fmla="*/ 8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94">
                  <a:moveTo>
                    <a:pt x="66" y="80"/>
                  </a:moveTo>
                  <a:lnTo>
                    <a:pt x="66" y="94"/>
                  </a:lnTo>
                  <a:lnTo>
                    <a:pt x="0" y="94"/>
                  </a:lnTo>
                  <a:lnTo>
                    <a:pt x="0" y="0"/>
                  </a:lnTo>
                  <a:lnTo>
                    <a:pt x="64" y="0"/>
                  </a:lnTo>
                  <a:lnTo>
                    <a:pt x="64" y="14"/>
                  </a:lnTo>
                  <a:lnTo>
                    <a:pt x="16" y="14"/>
                  </a:lnTo>
                  <a:lnTo>
                    <a:pt x="16" y="38"/>
                  </a:lnTo>
                  <a:lnTo>
                    <a:pt x="54" y="38"/>
                  </a:lnTo>
                  <a:lnTo>
                    <a:pt x="54" y="52"/>
                  </a:lnTo>
                  <a:lnTo>
                    <a:pt x="16" y="52"/>
                  </a:lnTo>
                  <a:lnTo>
                    <a:pt x="16" y="80"/>
                  </a:lnTo>
                  <a:lnTo>
                    <a:pt x="66" y="8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4800" dirty="0">
                <a:solidFill>
                  <a:srgbClr val="000000"/>
                </a:solidFill>
              </a:endParaRPr>
            </a:p>
          </p:txBody>
        </p:sp>
        <p:sp>
          <p:nvSpPr>
            <p:cNvPr id="75" name="Freeform 53"/>
            <p:cNvSpPr>
              <a:spLocks/>
            </p:cNvSpPr>
            <p:nvPr userDrawn="1"/>
          </p:nvSpPr>
          <p:spPr bwMode="auto">
            <a:xfrm>
              <a:off x="3619625" y="2588936"/>
              <a:ext cx="102508" cy="112044"/>
            </a:xfrm>
            <a:custGeom>
              <a:avLst/>
              <a:gdLst>
                <a:gd name="T0" fmla="*/ 43 w 43"/>
                <a:gd name="T1" fmla="*/ 0 h 47"/>
                <a:gd name="T2" fmla="*/ 25 w 43"/>
                <a:gd name="T3" fmla="*/ 25 h 47"/>
                <a:gd name="T4" fmla="*/ 25 w 43"/>
                <a:gd name="T5" fmla="*/ 47 h 47"/>
                <a:gd name="T6" fmla="*/ 18 w 43"/>
                <a:gd name="T7" fmla="*/ 47 h 47"/>
                <a:gd name="T8" fmla="*/ 18 w 43"/>
                <a:gd name="T9" fmla="*/ 25 h 47"/>
                <a:gd name="T10" fmla="*/ 0 w 43"/>
                <a:gd name="T11" fmla="*/ 0 h 47"/>
                <a:gd name="T12" fmla="*/ 8 w 43"/>
                <a:gd name="T13" fmla="*/ 0 h 47"/>
                <a:gd name="T14" fmla="*/ 19 w 43"/>
                <a:gd name="T15" fmla="*/ 14 h 47"/>
                <a:gd name="T16" fmla="*/ 21 w 43"/>
                <a:gd name="T17" fmla="*/ 18 h 47"/>
                <a:gd name="T18" fmla="*/ 22 w 43"/>
                <a:gd name="T19" fmla="*/ 18 h 47"/>
                <a:gd name="T20" fmla="*/ 24 w 43"/>
                <a:gd name="T21" fmla="*/ 14 h 47"/>
                <a:gd name="T22" fmla="*/ 35 w 43"/>
                <a:gd name="T23" fmla="*/ 0 h 47"/>
                <a:gd name="T24" fmla="*/ 43 w 43"/>
                <a:gd name="T25"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 h="47">
                  <a:moveTo>
                    <a:pt x="43" y="0"/>
                  </a:moveTo>
                  <a:cubicBezTo>
                    <a:pt x="25" y="25"/>
                    <a:pt x="25" y="25"/>
                    <a:pt x="25" y="25"/>
                  </a:cubicBezTo>
                  <a:cubicBezTo>
                    <a:pt x="25" y="47"/>
                    <a:pt x="25" y="47"/>
                    <a:pt x="25" y="47"/>
                  </a:cubicBezTo>
                  <a:cubicBezTo>
                    <a:pt x="18" y="47"/>
                    <a:pt x="18" y="47"/>
                    <a:pt x="18" y="47"/>
                  </a:cubicBezTo>
                  <a:cubicBezTo>
                    <a:pt x="18" y="25"/>
                    <a:pt x="18" y="25"/>
                    <a:pt x="18" y="25"/>
                  </a:cubicBezTo>
                  <a:cubicBezTo>
                    <a:pt x="0" y="0"/>
                    <a:pt x="0" y="0"/>
                    <a:pt x="0" y="0"/>
                  </a:cubicBezTo>
                  <a:cubicBezTo>
                    <a:pt x="8" y="0"/>
                    <a:pt x="8" y="0"/>
                    <a:pt x="8" y="0"/>
                  </a:cubicBezTo>
                  <a:cubicBezTo>
                    <a:pt x="19" y="14"/>
                    <a:pt x="19" y="14"/>
                    <a:pt x="19" y="14"/>
                  </a:cubicBezTo>
                  <a:cubicBezTo>
                    <a:pt x="20" y="16"/>
                    <a:pt x="21" y="18"/>
                    <a:pt x="21" y="18"/>
                  </a:cubicBezTo>
                  <a:cubicBezTo>
                    <a:pt x="22" y="18"/>
                    <a:pt x="22" y="18"/>
                    <a:pt x="22" y="18"/>
                  </a:cubicBezTo>
                  <a:cubicBezTo>
                    <a:pt x="22" y="18"/>
                    <a:pt x="23" y="16"/>
                    <a:pt x="24" y="14"/>
                  </a:cubicBezTo>
                  <a:cubicBezTo>
                    <a:pt x="35" y="0"/>
                    <a:pt x="35" y="0"/>
                    <a:pt x="35" y="0"/>
                  </a:cubicBezTo>
                  <a:lnTo>
                    <a:pt x="4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4800" dirty="0">
                <a:solidFill>
                  <a:srgbClr val="000000"/>
                </a:solidFill>
              </a:endParaRPr>
            </a:p>
          </p:txBody>
        </p:sp>
        <p:sp>
          <p:nvSpPr>
            <p:cNvPr id="76" name="Freeform 54"/>
            <p:cNvSpPr>
              <a:spLocks noEditPoints="1"/>
            </p:cNvSpPr>
            <p:nvPr userDrawn="1"/>
          </p:nvSpPr>
          <p:spPr bwMode="auto">
            <a:xfrm>
              <a:off x="3726901" y="2586552"/>
              <a:ext cx="114428" cy="116812"/>
            </a:xfrm>
            <a:custGeom>
              <a:avLst/>
              <a:gdLst>
                <a:gd name="T0" fmla="*/ 24 w 48"/>
                <a:gd name="T1" fmla="*/ 0 h 49"/>
                <a:gd name="T2" fmla="*/ 48 w 48"/>
                <a:gd name="T3" fmla="*/ 24 h 49"/>
                <a:gd name="T4" fmla="*/ 24 w 48"/>
                <a:gd name="T5" fmla="*/ 49 h 49"/>
                <a:gd name="T6" fmla="*/ 0 w 48"/>
                <a:gd name="T7" fmla="*/ 24 h 49"/>
                <a:gd name="T8" fmla="*/ 24 w 48"/>
                <a:gd name="T9" fmla="*/ 0 h 49"/>
                <a:gd name="T10" fmla="*/ 24 w 48"/>
                <a:gd name="T11" fmla="*/ 41 h 49"/>
                <a:gd name="T12" fmla="*/ 41 w 48"/>
                <a:gd name="T13" fmla="*/ 24 h 49"/>
                <a:gd name="T14" fmla="*/ 24 w 48"/>
                <a:gd name="T15" fmla="*/ 7 h 49"/>
                <a:gd name="T16" fmla="*/ 7 w 48"/>
                <a:gd name="T17" fmla="*/ 24 h 49"/>
                <a:gd name="T18" fmla="*/ 24 w 48"/>
                <a:gd name="T19" fmla="*/ 41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9">
                  <a:moveTo>
                    <a:pt x="24" y="0"/>
                  </a:moveTo>
                  <a:cubicBezTo>
                    <a:pt x="37" y="0"/>
                    <a:pt x="48" y="10"/>
                    <a:pt x="48" y="24"/>
                  </a:cubicBezTo>
                  <a:cubicBezTo>
                    <a:pt x="48" y="39"/>
                    <a:pt x="37" y="49"/>
                    <a:pt x="24" y="49"/>
                  </a:cubicBezTo>
                  <a:cubicBezTo>
                    <a:pt x="11" y="49"/>
                    <a:pt x="0" y="39"/>
                    <a:pt x="0" y="24"/>
                  </a:cubicBezTo>
                  <a:cubicBezTo>
                    <a:pt x="0" y="10"/>
                    <a:pt x="11" y="0"/>
                    <a:pt x="24" y="0"/>
                  </a:cubicBezTo>
                  <a:moveTo>
                    <a:pt x="24" y="41"/>
                  </a:moveTo>
                  <a:cubicBezTo>
                    <a:pt x="34" y="41"/>
                    <a:pt x="41" y="35"/>
                    <a:pt x="41" y="24"/>
                  </a:cubicBezTo>
                  <a:cubicBezTo>
                    <a:pt x="41" y="14"/>
                    <a:pt x="34" y="7"/>
                    <a:pt x="24" y="7"/>
                  </a:cubicBezTo>
                  <a:cubicBezTo>
                    <a:pt x="14" y="7"/>
                    <a:pt x="7" y="14"/>
                    <a:pt x="7" y="24"/>
                  </a:cubicBezTo>
                  <a:cubicBezTo>
                    <a:pt x="7" y="35"/>
                    <a:pt x="14" y="41"/>
                    <a:pt x="24" y="4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4800" dirty="0">
                <a:solidFill>
                  <a:srgbClr val="000000"/>
                </a:solidFill>
              </a:endParaRPr>
            </a:p>
          </p:txBody>
        </p:sp>
        <p:sp>
          <p:nvSpPr>
            <p:cNvPr id="77" name="Freeform 55"/>
            <p:cNvSpPr>
              <a:spLocks/>
            </p:cNvSpPr>
            <p:nvPr userDrawn="1"/>
          </p:nvSpPr>
          <p:spPr bwMode="auto">
            <a:xfrm>
              <a:off x="3867553" y="2588936"/>
              <a:ext cx="92973" cy="112044"/>
            </a:xfrm>
            <a:custGeom>
              <a:avLst/>
              <a:gdLst>
                <a:gd name="T0" fmla="*/ 39 w 39"/>
                <a:gd name="T1" fmla="*/ 0 h 47"/>
                <a:gd name="T2" fmla="*/ 39 w 39"/>
                <a:gd name="T3" fmla="*/ 47 h 47"/>
                <a:gd name="T4" fmla="*/ 32 w 39"/>
                <a:gd name="T5" fmla="*/ 47 h 47"/>
                <a:gd name="T6" fmla="*/ 15 w 39"/>
                <a:gd name="T7" fmla="*/ 24 h 47"/>
                <a:gd name="T8" fmla="*/ 7 w 39"/>
                <a:gd name="T9" fmla="*/ 12 h 47"/>
                <a:gd name="T10" fmla="*/ 7 w 39"/>
                <a:gd name="T11" fmla="*/ 12 h 47"/>
                <a:gd name="T12" fmla="*/ 7 w 39"/>
                <a:gd name="T13" fmla="*/ 27 h 47"/>
                <a:gd name="T14" fmla="*/ 7 w 39"/>
                <a:gd name="T15" fmla="*/ 47 h 47"/>
                <a:gd name="T16" fmla="*/ 0 w 39"/>
                <a:gd name="T17" fmla="*/ 47 h 47"/>
                <a:gd name="T18" fmla="*/ 0 w 39"/>
                <a:gd name="T19" fmla="*/ 0 h 47"/>
                <a:gd name="T20" fmla="*/ 7 w 39"/>
                <a:gd name="T21" fmla="*/ 0 h 47"/>
                <a:gd name="T22" fmla="*/ 24 w 39"/>
                <a:gd name="T23" fmla="*/ 23 h 47"/>
                <a:gd name="T24" fmla="*/ 32 w 39"/>
                <a:gd name="T25" fmla="*/ 34 h 47"/>
                <a:gd name="T26" fmla="*/ 32 w 39"/>
                <a:gd name="T27" fmla="*/ 34 h 47"/>
                <a:gd name="T28" fmla="*/ 32 w 39"/>
                <a:gd name="T29" fmla="*/ 20 h 47"/>
                <a:gd name="T30" fmla="*/ 32 w 39"/>
                <a:gd name="T31" fmla="*/ 0 h 47"/>
                <a:gd name="T32" fmla="*/ 39 w 39"/>
                <a:gd name="T33"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 h="47">
                  <a:moveTo>
                    <a:pt x="39" y="0"/>
                  </a:moveTo>
                  <a:cubicBezTo>
                    <a:pt x="39" y="47"/>
                    <a:pt x="39" y="47"/>
                    <a:pt x="39" y="47"/>
                  </a:cubicBezTo>
                  <a:cubicBezTo>
                    <a:pt x="32" y="47"/>
                    <a:pt x="32" y="47"/>
                    <a:pt x="32" y="47"/>
                  </a:cubicBezTo>
                  <a:cubicBezTo>
                    <a:pt x="15" y="24"/>
                    <a:pt x="15" y="24"/>
                    <a:pt x="15" y="24"/>
                  </a:cubicBezTo>
                  <a:cubicBezTo>
                    <a:pt x="11" y="18"/>
                    <a:pt x="7" y="12"/>
                    <a:pt x="7" y="12"/>
                  </a:cubicBezTo>
                  <a:cubicBezTo>
                    <a:pt x="7" y="12"/>
                    <a:pt x="7" y="12"/>
                    <a:pt x="7" y="12"/>
                  </a:cubicBezTo>
                  <a:cubicBezTo>
                    <a:pt x="7" y="12"/>
                    <a:pt x="7" y="19"/>
                    <a:pt x="7" y="27"/>
                  </a:cubicBezTo>
                  <a:cubicBezTo>
                    <a:pt x="7" y="47"/>
                    <a:pt x="7" y="47"/>
                    <a:pt x="7" y="47"/>
                  </a:cubicBezTo>
                  <a:cubicBezTo>
                    <a:pt x="0" y="47"/>
                    <a:pt x="0" y="47"/>
                    <a:pt x="0" y="47"/>
                  </a:cubicBezTo>
                  <a:cubicBezTo>
                    <a:pt x="0" y="0"/>
                    <a:pt x="0" y="0"/>
                    <a:pt x="0" y="0"/>
                  </a:cubicBezTo>
                  <a:cubicBezTo>
                    <a:pt x="7" y="0"/>
                    <a:pt x="7" y="0"/>
                    <a:pt x="7" y="0"/>
                  </a:cubicBezTo>
                  <a:cubicBezTo>
                    <a:pt x="24" y="23"/>
                    <a:pt x="24" y="23"/>
                    <a:pt x="24" y="23"/>
                  </a:cubicBezTo>
                  <a:cubicBezTo>
                    <a:pt x="27" y="28"/>
                    <a:pt x="32" y="34"/>
                    <a:pt x="32" y="34"/>
                  </a:cubicBezTo>
                  <a:cubicBezTo>
                    <a:pt x="32" y="34"/>
                    <a:pt x="32" y="34"/>
                    <a:pt x="32" y="34"/>
                  </a:cubicBezTo>
                  <a:cubicBezTo>
                    <a:pt x="32" y="34"/>
                    <a:pt x="32" y="27"/>
                    <a:pt x="32" y="20"/>
                  </a:cubicBezTo>
                  <a:cubicBezTo>
                    <a:pt x="32" y="0"/>
                    <a:pt x="32" y="0"/>
                    <a:pt x="32" y="0"/>
                  </a:cubicBezTo>
                  <a:lnTo>
                    <a:pt x="3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4800" dirty="0">
                <a:solidFill>
                  <a:srgbClr val="000000"/>
                </a:solidFill>
              </a:endParaRPr>
            </a:p>
          </p:txBody>
        </p:sp>
        <p:sp>
          <p:nvSpPr>
            <p:cNvPr id="78" name="Freeform 56"/>
            <p:cNvSpPr>
              <a:spLocks noEditPoints="1"/>
            </p:cNvSpPr>
            <p:nvPr userDrawn="1"/>
          </p:nvSpPr>
          <p:spPr bwMode="auto">
            <a:xfrm>
              <a:off x="3996284" y="2588936"/>
              <a:ext cx="104892" cy="112044"/>
            </a:xfrm>
            <a:custGeom>
              <a:avLst/>
              <a:gdLst>
                <a:gd name="T0" fmla="*/ 20 w 44"/>
                <a:gd name="T1" fmla="*/ 0 h 47"/>
                <a:gd name="T2" fmla="*/ 44 w 44"/>
                <a:gd name="T3" fmla="*/ 24 h 47"/>
                <a:gd name="T4" fmla="*/ 20 w 44"/>
                <a:gd name="T5" fmla="*/ 47 h 47"/>
                <a:gd name="T6" fmla="*/ 0 w 44"/>
                <a:gd name="T7" fmla="*/ 47 h 47"/>
                <a:gd name="T8" fmla="*/ 0 w 44"/>
                <a:gd name="T9" fmla="*/ 0 h 47"/>
                <a:gd name="T10" fmla="*/ 20 w 44"/>
                <a:gd name="T11" fmla="*/ 0 h 47"/>
                <a:gd name="T12" fmla="*/ 20 w 44"/>
                <a:gd name="T13" fmla="*/ 40 h 47"/>
                <a:gd name="T14" fmla="*/ 36 w 44"/>
                <a:gd name="T15" fmla="*/ 24 h 47"/>
                <a:gd name="T16" fmla="*/ 20 w 44"/>
                <a:gd name="T17" fmla="*/ 7 h 47"/>
                <a:gd name="T18" fmla="*/ 7 w 44"/>
                <a:gd name="T19" fmla="*/ 7 h 47"/>
                <a:gd name="T20" fmla="*/ 7 w 44"/>
                <a:gd name="T21" fmla="*/ 40 h 47"/>
                <a:gd name="T22" fmla="*/ 20 w 44"/>
                <a:gd name="T23" fmla="*/ 4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47">
                  <a:moveTo>
                    <a:pt x="20" y="0"/>
                  </a:moveTo>
                  <a:cubicBezTo>
                    <a:pt x="33" y="0"/>
                    <a:pt x="44" y="10"/>
                    <a:pt x="44" y="24"/>
                  </a:cubicBezTo>
                  <a:cubicBezTo>
                    <a:pt x="44" y="38"/>
                    <a:pt x="33" y="47"/>
                    <a:pt x="20" y="47"/>
                  </a:cubicBezTo>
                  <a:cubicBezTo>
                    <a:pt x="0" y="47"/>
                    <a:pt x="0" y="47"/>
                    <a:pt x="0" y="47"/>
                  </a:cubicBezTo>
                  <a:cubicBezTo>
                    <a:pt x="0" y="0"/>
                    <a:pt x="0" y="0"/>
                    <a:pt x="0" y="0"/>
                  </a:cubicBezTo>
                  <a:lnTo>
                    <a:pt x="20" y="0"/>
                  </a:lnTo>
                  <a:close/>
                  <a:moveTo>
                    <a:pt x="20" y="40"/>
                  </a:moveTo>
                  <a:cubicBezTo>
                    <a:pt x="29" y="40"/>
                    <a:pt x="36" y="34"/>
                    <a:pt x="36" y="24"/>
                  </a:cubicBezTo>
                  <a:cubicBezTo>
                    <a:pt x="36" y="13"/>
                    <a:pt x="29" y="7"/>
                    <a:pt x="20" y="7"/>
                  </a:cubicBezTo>
                  <a:cubicBezTo>
                    <a:pt x="7" y="7"/>
                    <a:pt x="7" y="7"/>
                    <a:pt x="7" y="7"/>
                  </a:cubicBezTo>
                  <a:cubicBezTo>
                    <a:pt x="7" y="40"/>
                    <a:pt x="7" y="40"/>
                    <a:pt x="7" y="40"/>
                  </a:cubicBezTo>
                  <a:lnTo>
                    <a:pt x="20" y="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4800" dirty="0">
                <a:solidFill>
                  <a:srgbClr val="000000"/>
                </a:solidFill>
              </a:endParaRPr>
            </a:p>
          </p:txBody>
        </p:sp>
        <p:sp>
          <p:nvSpPr>
            <p:cNvPr id="79" name="Freeform 57"/>
            <p:cNvSpPr>
              <a:spLocks/>
            </p:cNvSpPr>
            <p:nvPr userDrawn="1"/>
          </p:nvSpPr>
          <p:spPr bwMode="auto">
            <a:xfrm>
              <a:off x="4163158" y="2588936"/>
              <a:ext cx="88205" cy="112044"/>
            </a:xfrm>
            <a:custGeom>
              <a:avLst/>
              <a:gdLst>
                <a:gd name="T0" fmla="*/ 74 w 74"/>
                <a:gd name="T1" fmla="*/ 0 h 94"/>
                <a:gd name="T2" fmla="*/ 74 w 74"/>
                <a:gd name="T3" fmla="*/ 14 h 94"/>
                <a:gd name="T4" fmla="*/ 44 w 74"/>
                <a:gd name="T5" fmla="*/ 14 h 94"/>
                <a:gd name="T6" fmla="*/ 44 w 74"/>
                <a:gd name="T7" fmla="*/ 94 h 94"/>
                <a:gd name="T8" fmla="*/ 30 w 74"/>
                <a:gd name="T9" fmla="*/ 94 h 94"/>
                <a:gd name="T10" fmla="*/ 30 w 74"/>
                <a:gd name="T11" fmla="*/ 14 h 94"/>
                <a:gd name="T12" fmla="*/ 0 w 74"/>
                <a:gd name="T13" fmla="*/ 14 h 94"/>
                <a:gd name="T14" fmla="*/ 0 w 74"/>
                <a:gd name="T15" fmla="*/ 0 h 94"/>
                <a:gd name="T16" fmla="*/ 74 w 74"/>
                <a:gd name="T17"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94">
                  <a:moveTo>
                    <a:pt x="74" y="0"/>
                  </a:moveTo>
                  <a:lnTo>
                    <a:pt x="74" y="14"/>
                  </a:lnTo>
                  <a:lnTo>
                    <a:pt x="44" y="14"/>
                  </a:lnTo>
                  <a:lnTo>
                    <a:pt x="44" y="94"/>
                  </a:lnTo>
                  <a:lnTo>
                    <a:pt x="30" y="94"/>
                  </a:lnTo>
                  <a:lnTo>
                    <a:pt x="30" y="14"/>
                  </a:lnTo>
                  <a:lnTo>
                    <a:pt x="0" y="14"/>
                  </a:lnTo>
                  <a:lnTo>
                    <a:pt x="0" y="0"/>
                  </a:lnTo>
                  <a:lnTo>
                    <a:pt x="7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4800" dirty="0">
                <a:solidFill>
                  <a:srgbClr val="000000"/>
                </a:solidFill>
              </a:endParaRPr>
            </a:p>
          </p:txBody>
        </p:sp>
        <p:sp>
          <p:nvSpPr>
            <p:cNvPr id="80" name="Freeform 58"/>
            <p:cNvSpPr>
              <a:spLocks/>
            </p:cNvSpPr>
            <p:nvPr userDrawn="1"/>
          </p:nvSpPr>
          <p:spPr bwMode="auto">
            <a:xfrm>
              <a:off x="4275203" y="2588936"/>
              <a:ext cx="90589" cy="112044"/>
            </a:xfrm>
            <a:custGeom>
              <a:avLst/>
              <a:gdLst>
                <a:gd name="T0" fmla="*/ 76 w 76"/>
                <a:gd name="T1" fmla="*/ 0 h 94"/>
                <a:gd name="T2" fmla="*/ 76 w 76"/>
                <a:gd name="T3" fmla="*/ 94 h 94"/>
                <a:gd name="T4" fmla="*/ 60 w 76"/>
                <a:gd name="T5" fmla="*/ 94 h 94"/>
                <a:gd name="T6" fmla="*/ 60 w 76"/>
                <a:gd name="T7" fmla="*/ 52 h 94"/>
                <a:gd name="T8" fmla="*/ 16 w 76"/>
                <a:gd name="T9" fmla="*/ 52 h 94"/>
                <a:gd name="T10" fmla="*/ 16 w 76"/>
                <a:gd name="T11" fmla="*/ 94 h 94"/>
                <a:gd name="T12" fmla="*/ 0 w 76"/>
                <a:gd name="T13" fmla="*/ 94 h 94"/>
                <a:gd name="T14" fmla="*/ 0 w 76"/>
                <a:gd name="T15" fmla="*/ 0 h 94"/>
                <a:gd name="T16" fmla="*/ 16 w 76"/>
                <a:gd name="T17" fmla="*/ 0 h 94"/>
                <a:gd name="T18" fmla="*/ 16 w 76"/>
                <a:gd name="T19" fmla="*/ 38 h 94"/>
                <a:gd name="T20" fmla="*/ 60 w 76"/>
                <a:gd name="T21" fmla="*/ 38 h 94"/>
                <a:gd name="T22" fmla="*/ 60 w 76"/>
                <a:gd name="T23" fmla="*/ 0 h 94"/>
                <a:gd name="T24" fmla="*/ 76 w 76"/>
                <a:gd name="T25"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94">
                  <a:moveTo>
                    <a:pt x="76" y="0"/>
                  </a:moveTo>
                  <a:lnTo>
                    <a:pt x="76" y="94"/>
                  </a:lnTo>
                  <a:lnTo>
                    <a:pt x="60" y="94"/>
                  </a:lnTo>
                  <a:lnTo>
                    <a:pt x="60" y="52"/>
                  </a:lnTo>
                  <a:lnTo>
                    <a:pt x="16" y="52"/>
                  </a:lnTo>
                  <a:lnTo>
                    <a:pt x="16" y="94"/>
                  </a:lnTo>
                  <a:lnTo>
                    <a:pt x="0" y="94"/>
                  </a:lnTo>
                  <a:lnTo>
                    <a:pt x="0" y="0"/>
                  </a:lnTo>
                  <a:lnTo>
                    <a:pt x="16" y="0"/>
                  </a:lnTo>
                  <a:lnTo>
                    <a:pt x="16" y="38"/>
                  </a:lnTo>
                  <a:lnTo>
                    <a:pt x="60" y="38"/>
                  </a:lnTo>
                  <a:lnTo>
                    <a:pt x="60" y="0"/>
                  </a:lnTo>
                  <a:lnTo>
                    <a:pt x="7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4800" dirty="0">
                <a:solidFill>
                  <a:srgbClr val="000000"/>
                </a:solidFill>
              </a:endParaRPr>
            </a:p>
          </p:txBody>
        </p:sp>
        <p:sp>
          <p:nvSpPr>
            <p:cNvPr id="81" name="Freeform 59"/>
            <p:cNvSpPr>
              <a:spLocks/>
            </p:cNvSpPr>
            <p:nvPr userDrawn="1"/>
          </p:nvSpPr>
          <p:spPr bwMode="auto">
            <a:xfrm>
              <a:off x="4399166" y="2588936"/>
              <a:ext cx="78669" cy="112044"/>
            </a:xfrm>
            <a:custGeom>
              <a:avLst/>
              <a:gdLst>
                <a:gd name="T0" fmla="*/ 66 w 66"/>
                <a:gd name="T1" fmla="*/ 80 h 94"/>
                <a:gd name="T2" fmla="*/ 66 w 66"/>
                <a:gd name="T3" fmla="*/ 94 h 94"/>
                <a:gd name="T4" fmla="*/ 0 w 66"/>
                <a:gd name="T5" fmla="*/ 94 h 94"/>
                <a:gd name="T6" fmla="*/ 0 w 66"/>
                <a:gd name="T7" fmla="*/ 0 h 94"/>
                <a:gd name="T8" fmla="*/ 64 w 66"/>
                <a:gd name="T9" fmla="*/ 0 h 94"/>
                <a:gd name="T10" fmla="*/ 64 w 66"/>
                <a:gd name="T11" fmla="*/ 14 h 94"/>
                <a:gd name="T12" fmla="*/ 16 w 66"/>
                <a:gd name="T13" fmla="*/ 14 h 94"/>
                <a:gd name="T14" fmla="*/ 16 w 66"/>
                <a:gd name="T15" fmla="*/ 38 h 94"/>
                <a:gd name="T16" fmla="*/ 54 w 66"/>
                <a:gd name="T17" fmla="*/ 38 h 94"/>
                <a:gd name="T18" fmla="*/ 54 w 66"/>
                <a:gd name="T19" fmla="*/ 52 h 94"/>
                <a:gd name="T20" fmla="*/ 16 w 66"/>
                <a:gd name="T21" fmla="*/ 52 h 94"/>
                <a:gd name="T22" fmla="*/ 16 w 66"/>
                <a:gd name="T23" fmla="*/ 80 h 94"/>
                <a:gd name="T24" fmla="*/ 66 w 66"/>
                <a:gd name="T25" fmla="*/ 8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94">
                  <a:moveTo>
                    <a:pt x="66" y="80"/>
                  </a:moveTo>
                  <a:lnTo>
                    <a:pt x="66" y="94"/>
                  </a:lnTo>
                  <a:lnTo>
                    <a:pt x="0" y="94"/>
                  </a:lnTo>
                  <a:lnTo>
                    <a:pt x="0" y="0"/>
                  </a:lnTo>
                  <a:lnTo>
                    <a:pt x="64" y="0"/>
                  </a:lnTo>
                  <a:lnTo>
                    <a:pt x="64" y="14"/>
                  </a:lnTo>
                  <a:lnTo>
                    <a:pt x="16" y="14"/>
                  </a:lnTo>
                  <a:lnTo>
                    <a:pt x="16" y="38"/>
                  </a:lnTo>
                  <a:lnTo>
                    <a:pt x="54" y="38"/>
                  </a:lnTo>
                  <a:lnTo>
                    <a:pt x="54" y="52"/>
                  </a:lnTo>
                  <a:lnTo>
                    <a:pt x="16" y="52"/>
                  </a:lnTo>
                  <a:lnTo>
                    <a:pt x="16" y="80"/>
                  </a:lnTo>
                  <a:lnTo>
                    <a:pt x="66" y="8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4800" dirty="0">
                <a:solidFill>
                  <a:srgbClr val="000000"/>
                </a:solidFill>
              </a:endParaRPr>
            </a:p>
          </p:txBody>
        </p:sp>
        <p:sp>
          <p:nvSpPr>
            <p:cNvPr id="82" name="Freeform 60"/>
            <p:cNvSpPr>
              <a:spLocks/>
            </p:cNvSpPr>
            <p:nvPr userDrawn="1"/>
          </p:nvSpPr>
          <p:spPr bwMode="auto">
            <a:xfrm>
              <a:off x="4546969" y="2586552"/>
              <a:ext cx="109660" cy="116812"/>
            </a:xfrm>
            <a:custGeom>
              <a:avLst/>
              <a:gdLst>
                <a:gd name="T0" fmla="*/ 38 w 46"/>
                <a:gd name="T1" fmla="*/ 14 h 49"/>
                <a:gd name="T2" fmla="*/ 24 w 46"/>
                <a:gd name="T3" fmla="*/ 7 h 49"/>
                <a:gd name="T4" fmla="*/ 7 w 46"/>
                <a:gd name="T5" fmla="*/ 24 h 49"/>
                <a:gd name="T6" fmla="*/ 24 w 46"/>
                <a:gd name="T7" fmla="*/ 41 h 49"/>
                <a:gd name="T8" fmla="*/ 39 w 46"/>
                <a:gd name="T9" fmla="*/ 33 h 49"/>
                <a:gd name="T10" fmla="*/ 46 w 46"/>
                <a:gd name="T11" fmla="*/ 35 h 49"/>
                <a:gd name="T12" fmla="*/ 24 w 46"/>
                <a:gd name="T13" fmla="*/ 49 h 49"/>
                <a:gd name="T14" fmla="*/ 0 w 46"/>
                <a:gd name="T15" fmla="*/ 24 h 49"/>
                <a:gd name="T16" fmla="*/ 24 w 46"/>
                <a:gd name="T17" fmla="*/ 0 h 49"/>
                <a:gd name="T18" fmla="*/ 45 w 46"/>
                <a:gd name="T19" fmla="*/ 12 h 49"/>
                <a:gd name="T20" fmla="*/ 38 w 46"/>
                <a:gd name="T21" fmla="*/ 14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49">
                  <a:moveTo>
                    <a:pt x="38" y="14"/>
                  </a:moveTo>
                  <a:cubicBezTo>
                    <a:pt x="35" y="10"/>
                    <a:pt x="30" y="7"/>
                    <a:pt x="24" y="7"/>
                  </a:cubicBezTo>
                  <a:cubicBezTo>
                    <a:pt x="14" y="7"/>
                    <a:pt x="7" y="14"/>
                    <a:pt x="7" y="24"/>
                  </a:cubicBezTo>
                  <a:cubicBezTo>
                    <a:pt x="7" y="35"/>
                    <a:pt x="15" y="41"/>
                    <a:pt x="24" y="41"/>
                  </a:cubicBezTo>
                  <a:cubicBezTo>
                    <a:pt x="30" y="41"/>
                    <a:pt x="36" y="38"/>
                    <a:pt x="39" y="33"/>
                  </a:cubicBezTo>
                  <a:cubicBezTo>
                    <a:pt x="46" y="35"/>
                    <a:pt x="46" y="35"/>
                    <a:pt x="46" y="35"/>
                  </a:cubicBezTo>
                  <a:cubicBezTo>
                    <a:pt x="42" y="43"/>
                    <a:pt x="34" y="49"/>
                    <a:pt x="24" y="49"/>
                  </a:cubicBezTo>
                  <a:cubicBezTo>
                    <a:pt x="11" y="49"/>
                    <a:pt x="0" y="39"/>
                    <a:pt x="0" y="24"/>
                  </a:cubicBezTo>
                  <a:cubicBezTo>
                    <a:pt x="0" y="10"/>
                    <a:pt x="11" y="0"/>
                    <a:pt x="24" y="0"/>
                  </a:cubicBezTo>
                  <a:cubicBezTo>
                    <a:pt x="33" y="0"/>
                    <a:pt x="41" y="5"/>
                    <a:pt x="45" y="12"/>
                  </a:cubicBezTo>
                  <a:lnTo>
                    <a:pt x="38"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4800" dirty="0">
                <a:solidFill>
                  <a:srgbClr val="000000"/>
                </a:solidFill>
              </a:endParaRPr>
            </a:p>
          </p:txBody>
        </p:sp>
        <p:sp>
          <p:nvSpPr>
            <p:cNvPr id="83" name="Freeform 61"/>
            <p:cNvSpPr>
              <a:spLocks noEditPoints="1"/>
            </p:cNvSpPr>
            <p:nvPr userDrawn="1"/>
          </p:nvSpPr>
          <p:spPr bwMode="auto">
            <a:xfrm>
              <a:off x="4673317" y="2586552"/>
              <a:ext cx="116812" cy="116812"/>
            </a:xfrm>
            <a:custGeom>
              <a:avLst/>
              <a:gdLst>
                <a:gd name="T0" fmla="*/ 24 w 49"/>
                <a:gd name="T1" fmla="*/ 0 h 49"/>
                <a:gd name="T2" fmla="*/ 49 w 49"/>
                <a:gd name="T3" fmla="*/ 24 h 49"/>
                <a:gd name="T4" fmla="*/ 24 w 49"/>
                <a:gd name="T5" fmla="*/ 49 h 49"/>
                <a:gd name="T6" fmla="*/ 0 w 49"/>
                <a:gd name="T7" fmla="*/ 24 h 49"/>
                <a:gd name="T8" fmla="*/ 24 w 49"/>
                <a:gd name="T9" fmla="*/ 0 h 49"/>
                <a:gd name="T10" fmla="*/ 24 w 49"/>
                <a:gd name="T11" fmla="*/ 41 h 49"/>
                <a:gd name="T12" fmla="*/ 41 w 49"/>
                <a:gd name="T13" fmla="*/ 24 h 49"/>
                <a:gd name="T14" fmla="*/ 24 w 49"/>
                <a:gd name="T15" fmla="*/ 7 h 49"/>
                <a:gd name="T16" fmla="*/ 8 w 49"/>
                <a:gd name="T17" fmla="*/ 24 h 49"/>
                <a:gd name="T18" fmla="*/ 24 w 49"/>
                <a:gd name="T19" fmla="*/ 41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9" h="49">
                  <a:moveTo>
                    <a:pt x="24" y="0"/>
                  </a:moveTo>
                  <a:cubicBezTo>
                    <a:pt x="38" y="0"/>
                    <a:pt x="49" y="10"/>
                    <a:pt x="49" y="24"/>
                  </a:cubicBezTo>
                  <a:cubicBezTo>
                    <a:pt x="49" y="39"/>
                    <a:pt x="38" y="49"/>
                    <a:pt x="24" y="49"/>
                  </a:cubicBezTo>
                  <a:cubicBezTo>
                    <a:pt x="11" y="49"/>
                    <a:pt x="0" y="39"/>
                    <a:pt x="0" y="24"/>
                  </a:cubicBezTo>
                  <a:cubicBezTo>
                    <a:pt x="0" y="10"/>
                    <a:pt x="11" y="0"/>
                    <a:pt x="24" y="0"/>
                  </a:cubicBezTo>
                  <a:moveTo>
                    <a:pt x="24" y="41"/>
                  </a:moveTo>
                  <a:cubicBezTo>
                    <a:pt x="34" y="41"/>
                    <a:pt x="41" y="35"/>
                    <a:pt x="41" y="24"/>
                  </a:cubicBezTo>
                  <a:cubicBezTo>
                    <a:pt x="41" y="14"/>
                    <a:pt x="34" y="7"/>
                    <a:pt x="24" y="7"/>
                  </a:cubicBezTo>
                  <a:cubicBezTo>
                    <a:pt x="15" y="7"/>
                    <a:pt x="8" y="14"/>
                    <a:pt x="8" y="24"/>
                  </a:cubicBezTo>
                  <a:cubicBezTo>
                    <a:pt x="8" y="35"/>
                    <a:pt x="15" y="41"/>
                    <a:pt x="24" y="4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4800" dirty="0">
                <a:solidFill>
                  <a:srgbClr val="000000"/>
                </a:solidFill>
              </a:endParaRPr>
            </a:p>
          </p:txBody>
        </p:sp>
        <p:sp>
          <p:nvSpPr>
            <p:cNvPr id="84" name="Freeform 62"/>
            <p:cNvSpPr>
              <a:spLocks/>
            </p:cNvSpPr>
            <p:nvPr userDrawn="1"/>
          </p:nvSpPr>
          <p:spPr bwMode="auto">
            <a:xfrm>
              <a:off x="4813968" y="2588936"/>
              <a:ext cx="95357" cy="112044"/>
            </a:xfrm>
            <a:custGeom>
              <a:avLst/>
              <a:gdLst>
                <a:gd name="T0" fmla="*/ 40 w 40"/>
                <a:gd name="T1" fmla="*/ 0 h 47"/>
                <a:gd name="T2" fmla="*/ 40 w 40"/>
                <a:gd name="T3" fmla="*/ 47 h 47"/>
                <a:gd name="T4" fmla="*/ 33 w 40"/>
                <a:gd name="T5" fmla="*/ 47 h 47"/>
                <a:gd name="T6" fmla="*/ 16 w 40"/>
                <a:gd name="T7" fmla="*/ 24 h 47"/>
                <a:gd name="T8" fmla="*/ 8 w 40"/>
                <a:gd name="T9" fmla="*/ 12 h 47"/>
                <a:gd name="T10" fmla="*/ 7 w 40"/>
                <a:gd name="T11" fmla="*/ 12 h 47"/>
                <a:gd name="T12" fmla="*/ 8 w 40"/>
                <a:gd name="T13" fmla="*/ 27 h 47"/>
                <a:gd name="T14" fmla="*/ 8 w 40"/>
                <a:gd name="T15" fmla="*/ 47 h 47"/>
                <a:gd name="T16" fmla="*/ 0 w 40"/>
                <a:gd name="T17" fmla="*/ 47 h 47"/>
                <a:gd name="T18" fmla="*/ 0 w 40"/>
                <a:gd name="T19" fmla="*/ 0 h 47"/>
                <a:gd name="T20" fmla="*/ 7 w 40"/>
                <a:gd name="T21" fmla="*/ 0 h 47"/>
                <a:gd name="T22" fmla="*/ 24 w 40"/>
                <a:gd name="T23" fmla="*/ 23 h 47"/>
                <a:gd name="T24" fmla="*/ 32 w 40"/>
                <a:gd name="T25" fmla="*/ 34 h 47"/>
                <a:gd name="T26" fmla="*/ 32 w 40"/>
                <a:gd name="T27" fmla="*/ 34 h 47"/>
                <a:gd name="T28" fmla="*/ 32 w 40"/>
                <a:gd name="T29" fmla="*/ 20 h 47"/>
                <a:gd name="T30" fmla="*/ 32 w 40"/>
                <a:gd name="T31" fmla="*/ 0 h 47"/>
                <a:gd name="T32" fmla="*/ 40 w 40"/>
                <a:gd name="T33"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 h="47">
                  <a:moveTo>
                    <a:pt x="40" y="0"/>
                  </a:moveTo>
                  <a:cubicBezTo>
                    <a:pt x="40" y="47"/>
                    <a:pt x="40" y="47"/>
                    <a:pt x="40" y="47"/>
                  </a:cubicBezTo>
                  <a:cubicBezTo>
                    <a:pt x="33" y="47"/>
                    <a:pt x="33" y="47"/>
                    <a:pt x="33" y="47"/>
                  </a:cubicBezTo>
                  <a:cubicBezTo>
                    <a:pt x="16" y="24"/>
                    <a:pt x="16" y="24"/>
                    <a:pt x="16" y="24"/>
                  </a:cubicBezTo>
                  <a:cubicBezTo>
                    <a:pt x="12" y="18"/>
                    <a:pt x="8" y="12"/>
                    <a:pt x="8" y="12"/>
                  </a:cubicBezTo>
                  <a:cubicBezTo>
                    <a:pt x="7" y="12"/>
                    <a:pt x="7" y="12"/>
                    <a:pt x="7" y="12"/>
                  </a:cubicBezTo>
                  <a:cubicBezTo>
                    <a:pt x="7" y="12"/>
                    <a:pt x="8" y="19"/>
                    <a:pt x="8" y="27"/>
                  </a:cubicBezTo>
                  <a:cubicBezTo>
                    <a:pt x="8" y="47"/>
                    <a:pt x="8" y="47"/>
                    <a:pt x="8" y="47"/>
                  </a:cubicBezTo>
                  <a:cubicBezTo>
                    <a:pt x="0" y="47"/>
                    <a:pt x="0" y="47"/>
                    <a:pt x="0" y="47"/>
                  </a:cubicBezTo>
                  <a:cubicBezTo>
                    <a:pt x="0" y="0"/>
                    <a:pt x="0" y="0"/>
                    <a:pt x="0" y="0"/>
                  </a:cubicBezTo>
                  <a:cubicBezTo>
                    <a:pt x="7" y="0"/>
                    <a:pt x="7" y="0"/>
                    <a:pt x="7" y="0"/>
                  </a:cubicBezTo>
                  <a:cubicBezTo>
                    <a:pt x="24" y="23"/>
                    <a:pt x="24" y="23"/>
                    <a:pt x="24" y="23"/>
                  </a:cubicBezTo>
                  <a:cubicBezTo>
                    <a:pt x="28" y="28"/>
                    <a:pt x="32" y="34"/>
                    <a:pt x="32" y="34"/>
                  </a:cubicBezTo>
                  <a:cubicBezTo>
                    <a:pt x="32" y="34"/>
                    <a:pt x="32" y="34"/>
                    <a:pt x="32" y="34"/>
                  </a:cubicBezTo>
                  <a:cubicBezTo>
                    <a:pt x="32" y="34"/>
                    <a:pt x="32" y="27"/>
                    <a:pt x="32" y="20"/>
                  </a:cubicBezTo>
                  <a:cubicBezTo>
                    <a:pt x="32" y="0"/>
                    <a:pt x="32" y="0"/>
                    <a:pt x="32" y="0"/>
                  </a:cubicBezTo>
                  <a:lnTo>
                    <a:pt x="4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4800" dirty="0">
                <a:solidFill>
                  <a:srgbClr val="000000"/>
                </a:solidFill>
              </a:endParaRPr>
            </a:p>
          </p:txBody>
        </p:sp>
        <p:sp>
          <p:nvSpPr>
            <p:cNvPr id="85" name="Freeform 63"/>
            <p:cNvSpPr>
              <a:spLocks/>
            </p:cNvSpPr>
            <p:nvPr userDrawn="1"/>
          </p:nvSpPr>
          <p:spPr bwMode="auto">
            <a:xfrm>
              <a:off x="4930780" y="2588936"/>
              <a:ext cx="90589" cy="112044"/>
            </a:xfrm>
            <a:custGeom>
              <a:avLst/>
              <a:gdLst>
                <a:gd name="T0" fmla="*/ 76 w 76"/>
                <a:gd name="T1" fmla="*/ 0 h 94"/>
                <a:gd name="T2" fmla="*/ 76 w 76"/>
                <a:gd name="T3" fmla="*/ 14 h 94"/>
                <a:gd name="T4" fmla="*/ 46 w 76"/>
                <a:gd name="T5" fmla="*/ 14 h 94"/>
                <a:gd name="T6" fmla="*/ 46 w 76"/>
                <a:gd name="T7" fmla="*/ 94 h 94"/>
                <a:gd name="T8" fmla="*/ 32 w 76"/>
                <a:gd name="T9" fmla="*/ 94 h 94"/>
                <a:gd name="T10" fmla="*/ 32 w 76"/>
                <a:gd name="T11" fmla="*/ 14 h 94"/>
                <a:gd name="T12" fmla="*/ 0 w 76"/>
                <a:gd name="T13" fmla="*/ 14 h 94"/>
                <a:gd name="T14" fmla="*/ 0 w 76"/>
                <a:gd name="T15" fmla="*/ 0 h 94"/>
                <a:gd name="T16" fmla="*/ 76 w 76"/>
                <a:gd name="T17"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94">
                  <a:moveTo>
                    <a:pt x="76" y="0"/>
                  </a:moveTo>
                  <a:lnTo>
                    <a:pt x="76" y="14"/>
                  </a:lnTo>
                  <a:lnTo>
                    <a:pt x="46" y="14"/>
                  </a:lnTo>
                  <a:lnTo>
                    <a:pt x="46" y="94"/>
                  </a:lnTo>
                  <a:lnTo>
                    <a:pt x="32" y="94"/>
                  </a:lnTo>
                  <a:lnTo>
                    <a:pt x="32" y="14"/>
                  </a:lnTo>
                  <a:lnTo>
                    <a:pt x="0" y="14"/>
                  </a:lnTo>
                  <a:lnTo>
                    <a:pt x="0" y="0"/>
                  </a:lnTo>
                  <a:lnTo>
                    <a:pt x="7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4800" dirty="0">
                <a:solidFill>
                  <a:srgbClr val="000000"/>
                </a:solidFill>
              </a:endParaRPr>
            </a:p>
          </p:txBody>
        </p:sp>
        <p:sp>
          <p:nvSpPr>
            <p:cNvPr id="86" name="Freeform 64"/>
            <p:cNvSpPr>
              <a:spLocks noEditPoints="1"/>
            </p:cNvSpPr>
            <p:nvPr userDrawn="1"/>
          </p:nvSpPr>
          <p:spPr bwMode="auto">
            <a:xfrm>
              <a:off x="5045208" y="2588936"/>
              <a:ext cx="83437" cy="112044"/>
            </a:xfrm>
            <a:custGeom>
              <a:avLst/>
              <a:gdLst>
                <a:gd name="T0" fmla="*/ 26 w 35"/>
                <a:gd name="T1" fmla="*/ 47 h 47"/>
                <a:gd name="T2" fmla="*/ 17 w 35"/>
                <a:gd name="T3" fmla="*/ 30 h 47"/>
                <a:gd name="T4" fmla="*/ 15 w 35"/>
                <a:gd name="T5" fmla="*/ 30 h 47"/>
                <a:gd name="T6" fmla="*/ 7 w 35"/>
                <a:gd name="T7" fmla="*/ 30 h 47"/>
                <a:gd name="T8" fmla="*/ 7 w 35"/>
                <a:gd name="T9" fmla="*/ 47 h 47"/>
                <a:gd name="T10" fmla="*/ 0 w 35"/>
                <a:gd name="T11" fmla="*/ 47 h 47"/>
                <a:gd name="T12" fmla="*/ 0 w 35"/>
                <a:gd name="T13" fmla="*/ 0 h 47"/>
                <a:gd name="T14" fmla="*/ 15 w 35"/>
                <a:gd name="T15" fmla="*/ 0 h 47"/>
                <a:gd name="T16" fmla="*/ 33 w 35"/>
                <a:gd name="T17" fmla="*/ 15 h 47"/>
                <a:gd name="T18" fmla="*/ 24 w 35"/>
                <a:gd name="T19" fmla="*/ 29 h 47"/>
                <a:gd name="T20" fmla="*/ 35 w 35"/>
                <a:gd name="T21" fmla="*/ 47 h 47"/>
                <a:gd name="T22" fmla="*/ 26 w 35"/>
                <a:gd name="T23" fmla="*/ 47 h 47"/>
                <a:gd name="T24" fmla="*/ 16 w 35"/>
                <a:gd name="T25" fmla="*/ 24 h 47"/>
                <a:gd name="T26" fmla="*/ 25 w 35"/>
                <a:gd name="T27" fmla="*/ 15 h 47"/>
                <a:gd name="T28" fmla="*/ 16 w 35"/>
                <a:gd name="T29" fmla="*/ 7 h 47"/>
                <a:gd name="T30" fmla="*/ 7 w 35"/>
                <a:gd name="T31" fmla="*/ 7 h 47"/>
                <a:gd name="T32" fmla="*/ 7 w 35"/>
                <a:gd name="T33" fmla="*/ 24 h 47"/>
                <a:gd name="T34" fmla="*/ 16 w 35"/>
                <a:gd name="T35" fmla="*/ 2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 h="47">
                  <a:moveTo>
                    <a:pt x="26" y="47"/>
                  </a:moveTo>
                  <a:cubicBezTo>
                    <a:pt x="17" y="30"/>
                    <a:pt x="17" y="30"/>
                    <a:pt x="17" y="30"/>
                  </a:cubicBezTo>
                  <a:cubicBezTo>
                    <a:pt x="15" y="30"/>
                    <a:pt x="15" y="30"/>
                    <a:pt x="15" y="30"/>
                  </a:cubicBezTo>
                  <a:cubicBezTo>
                    <a:pt x="7" y="30"/>
                    <a:pt x="7" y="30"/>
                    <a:pt x="7" y="30"/>
                  </a:cubicBezTo>
                  <a:cubicBezTo>
                    <a:pt x="7" y="47"/>
                    <a:pt x="7" y="47"/>
                    <a:pt x="7" y="47"/>
                  </a:cubicBezTo>
                  <a:cubicBezTo>
                    <a:pt x="0" y="47"/>
                    <a:pt x="0" y="47"/>
                    <a:pt x="0" y="47"/>
                  </a:cubicBezTo>
                  <a:cubicBezTo>
                    <a:pt x="0" y="0"/>
                    <a:pt x="0" y="0"/>
                    <a:pt x="0" y="0"/>
                  </a:cubicBezTo>
                  <a:cubicBezTo>
                    <a:pt x="15" y="0"/>
                    <a:pt x="15" y="0"/>
                    <a:pt x="15" y="0"/>
                  </a:cubicBezTo>
                  <a:cubicBezTo>
                    <a:pt x="26" y="0"/>
                    <a:pt x="33" y="6"/>
                    <a:pt x="33" y="15"/>
                  </a:cubicBezTo>
                  <a:cubicBezTo>
                    <a:pt x="33" y="22"/>
                    <a:pt x="30" y="26"/>
                    <a:pt x="24" y="29"/>
                  </a:cubicBezTo>
                  <a:cubicBezTo>
                    <a:pt x="35" y="47"/>
                    <a:pt x="35" y="47"/>
                    <a:pt x="35" y="47"/>
                  </a:cubicBezTo>
                  <a:lnTo>
                    <a:pt x="26" y="47"/>
                  </a:lnTo>
                  <a:close/>
                  <a:moveTo>
                    <a:pt x="16" y="24"/>
                  </a:moveTo>
                  <a:cubicBezTo>
                    <a:pt x="22" y="24"/>
                    <a:pt x="25" y="20"/>
                    <a:pt x="25" y="15"/>
                  </a:cubicBezTo>
                  <a:cubicBezTo>
                    <a:pt x="25" y="10"/>
                    <a:pt x="22" y="7"/>
                    <a:pt x="16" y="7"/>
                  </a:cubicBezTo>
                  <a:cubicBezTo>
                    <a:pt x="7" y="7"/>
                    <a:pt x="7" y="7"/>
                    <a:pt x="7" y="7"/>
                  </a:cubicBezTo>
                  <a:cubicBezTo>
                    <a:pt x="7" y="24"/>
                    <a:pt x="7" y="24"/>
                    <a:pt x="7" y="24"/>
                  </a:cubicBezTo>
                  <a:lnTo>
                    <a:pt x="16" y="2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4800" dirty="0">
                <a:solidFill>
                  <a:srgbClr val="000000"/>
                </a:solidFill>
              </a:endParaRPr>
            </a:p>
          </p:txBody>
        </p:sp>
        <p:sp>
          <p:nvSpPr>
            <p:cNvPr id="87" name="Freeform 65"/>
            <p:cNvSpPr>
              <a:spLocks noEditPoints="1"/>
            </p:cNvSpPr>
            <p:nvPr userDrawn="1"/>
          </p:nvSpPr>
          <p:spPr bwMode="auto">
            <a:xfrm>
              <a:off x="5142949" y="2588936"/>
              <a:ext cx="109660" cy="112044"/>
            </a:xfrm>
            <a:custGeom>
              <a:avLst/>
              <a:gdLst>
                <a:gd name="T0" fmla="*/ 34 w 46"/>
                <a:gd name="T1" fmla="*/ 36 h 47"/>
                <a:gd name="T2" fmla="*/ 12 w 46"/>
                <a:gd name="T3" fmla="*/ 36 h 47"/>
                <a:gd name="T4" fmla="*/ 8 w 46"/>
                <a:gd name="T5" fmla="*/ 47 h 47"/>
                <a:gd name="T6" fmla="*/ 0 w 46"/>
                <a:gd name="T7" fmla="*/ 47 h 47"/>
                <a:gd name="T8" fmla="*/ 20 w 46"/>
                <a:gd name="T9" fmla="*/ 0 h 47"/>
                <a:gd name="T10" fmla="*/ 26 w 46"/>
                <a:gd name="T11" fmla="*/ 0 h 47"/>
                <a:gd name="T12" fmla="*/ 46 w 46"/>
                <a:gd name="T13" fmla="*/ 47 h 47"/>
                <a:gd name="T14" fmla="*/ 38 w 46"/>
                <a:gd name="T15" fmla="*/ 47 h 47"/>
                <a:gd name="T16" fmla="*/ 34 w 46"/>
                <a:gd name="T17" fmla="*/ 36 h 47"/>
                <a:gd name="T18" fmla="*/ 31 w 46"/>
                <a:gd name="T19" fmla="*/ 30 h 47"/>
                <a:gd name="T20" fmla="*/ 25 w 46"/>
                <a:gd name="T21" fmla="*/ 15 h 47"/>
                <a:gd name="T22" fmla="*/ 23 w 46"/>
                <a:gd name="T23" fmla="*/ 9 h 47"/>
                <a:gd name="T24" fmla="*/ 23 w 46"/>
                <a:gd name="T25" fmla="*/ 9 h 47"/>
                <a:gd name="T26" fmla="*/ 21 w 46"/>
                <a:gd name="T27" fmla="*/ 15 h 47"/>
                <a:gd name="T28" fmla="*/ 15 w 46"/>
                <a:gd name="T29" fmla="*/ 30 h 47"/>
                <a:gd name="T30" fmla="*/ 31 w 46"/>
                <a:gd name="T31" fmla="*/ 3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6" h="47">
                  <a:moveTo>
                    <a:pt x="34" y="36"/>
                  </a:moveTo>
                  <a:cubicBezTo>
                    <a:pt x="12" y="36"/>
                    <a:pt x="12" y="36"/>
                    <a:pt x="12" y="36"/>
                  </a:cubicBezTo>
                  <a:cubicBezTo>
                    <a:pt x="8" y="47"/>
                    <a:pt x="8" y="47"/>
                    <a:pt x="8" y="47"/>
                  </a:cubicBezTo>
                  <a:cubicBezTo>
                    <a:pt x="0" y="47"/>
                    <a:pt x="0" y="47"/>
                    <a:pt x="0" y="47"/>
                  </a:cubicBezTo>
                  <a:cubicBezTo>
                    <a:pt x="20" y="0"/>
                    <a:pt x="20" y="0"/>
                    <a:pt x="20" y="0"/>
                  </a:cubicBezTo>
                  <a:cubicBezTo>
                    <a:pt x="26" y="0"/>
                    <a:pt x="26" y="0"/>
                    <a:pt x="26" y="0"/>
                  </a:cubicBezTo>
                  <a:cubicBezTo>
                    <a:pt x="46" y="47"/>
                    <a:pt x="46" y="47"/>
                    <a:pt x="46" y="47"/>
                  </a:cubicBezTo>
                  <a:cubicBezTo>
                    <a:pt x="38" y="47"/>
                    <a:pt x="38" y="47"/>
                    <a:pt x="38" y="47"/>
                  </a:cubicBezTo>
                  <a:lnTo>
                    <a:pt x="34" y="36"/>
                  </a:lnTo>
                  <a:close/>
                  <a:moveTo>
                    <a:pt x="31" y="30"/>
                  </a:moveTo>
                  <a:cubicBezTo>
                    <a:pt x="25" y="15"/>
                    <a:pt x="25" y="15"/>
                    <a:pt x="25" y="15"/>
                  </a:cubicBezTo>
                  <a:cubicBezTo>
                    <a:pt x="24" y="13"/>
                    <a:pt x="23" y="9"/>
                    <a:pt x="23" y="9"/>
                  </a:cubicBezTo>
                  <a:cubicBezTo>
                    <a:pt x="23" y="9"/>
                    <a:pt x="23" y="9"/>
                    <a:pt x="23" y="9"/>
                  </a:cubicBezTo>
                  <a:cubicBezTo>
                    <a:pt x="23" y="9"/>
                    <a:pt x="22" y="13"/>
                    <a:pt x="21" y="15"/>
                  </a:cubicBezTo>
                  <a:cubicBezTo>
                    <a:pt x="15" y="30"/>
                    <a:pt x="15" y="30"/>
                    <a:pt x="15" y="30"/>
                  </a:cubicBezTo>
                  <a:lnTo>
                    <a:pt x="31" y="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4800" dirty="0">
                <a:solidFill>
                  <a:srgbClr val="000000"/>
                </a:solidFill>
              </a:endParaRPr>
            </a:p>
          </p:txBody>
        </p:sp>
        <p:sp>
          <p:nvSpPr>
            <p:cNvPr id="88" name="Freeform 66"/>
            <p:cNvSpPr>
              <a:spLocks/>
            </p:cNvSpPr>
            <p:nvPr userDrawn="1"/>
          </p:nvSpPr>
          <p:spPr bwMode="auto">
            <a:xfrm>
              <a:off x="5262145" y="2586552"/>
              <a:ext cx="109660" cy="116812"/>
            </a:xfrm>
            <a:custGeom>
              <a:avLst/>
              <a:gdLst>
                <a:gd name="T0" fmla="*/ 37 w 46"/>
                <a:gd name="T1" fmla="*/ 14 h 49"/>
                <a:gd name="T2" fmla="*/ 24 w 46"/>
                <a:gd name="T3" fmla="*/ 7 h 49"/>
                <a:gd name="T4" fmla="*/ 7 w 46"/>
                <a:gd name="T5" fmla="*/ 24 h 49"/>
                <a:gd name="T6" fmla="*/ 24 w 46"/>
                <a:gd name="T7" fmla="*/ 41 h 49"/>
                <a:gd name="T8" fmla="*/ 38 w 46"/>
                <a:gd name="T9" fmla="*/ 33 h 49"/>
                <a:gd name="T10" fmla="*/ 46 w 46"/>
                <a:gd name="T11" fmla="*/ 35 h 49"/>
                <a:gd name="T12" fmla="*/ 24 w 46"/>
                <a:gd name="T13" fmla="*/ 49 h 49"/>
                <a:gd name="T14" fmla="*/ 0 w 46"/>
                <a:gd name="T15" fmla="*/ 24 h 49"/>
                <a:gd name="T16" fmla="*/ 24 w 46"/>
                <a:gd name="T17" fmla="*/ 0 h 49"/>
                <a:gd name="T18" fmla="*/ 45 w 46"/>
                <a:gd name="T19" fmla="*/ 12 h 49"/>
                <a:gd name="T20" fmla="*/ 37 w 46"/>
                <a:gd name="T21" fmla="*/ 14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49">
                  <a:moveTo>
                    <a:pt x="37" y="14"/>
                  </a:moveTo>
                  <a:cubicBezTo>
                    <a:pt x="35" y="10"/>
                    <a:pt x="29" y="7"/>
                    <a:pt x="24" y="7"/>
                  </a:cubicBezTo>
                  <a:cubicBezTo>
                    <a:pt x="14" y="7"/>
                    <a:pt x="7" y="14"/>
                    <a:pt x="7" y="24"/>
                  </a:cubicBezTo>
                  <a:cubicBezTo>
                    <a:pt x="7" y="35"/>
                    <a:pt x="14" y="41"/>
                    <a:pt x="24" y="41"/>
                  </a:cubicBezTo>
                  <a:cubicBezTo>
                    <a:pt x="30" y="41"/>
                    <a:pt x="36" y="38"/>
                    <a:pt x="38" y="33"/>
                  </a:cubicBezTo>
                  <a:cubicBezTo>
                    <a:pt x="46" y="35"/>
                    <a:pt x="46" y="35"/>
                    <a:pt x="46" y="35"/>
                  </a:cubicBezTo>
                  <a:cubicBezTo>
                    <a:pt x="42" y="43"/>
                    <a:pt x="33" y="49"/>
                    <a:pt x="24" y="49"/>
                  </a:cubicBezTo>
                  <a:cubicBezTo>
                    <a:pt x="10" y="49"/>
                    <a:pt x="0" y="39"/>
                    <a:pt x="0" y="24"/>
                  </a:cubicBezTo>
                  <a:cubicBezTo>
                    <a:pt x="0" y="10"/>
                    <a:pt x="10" y="0"/>
                    <a:pt x="24" y="0"/>
                  </a:cubicBezTo>
                  <a:cubicBezTo>
                    <a:pt x="33" y="0"/>
                    <a:pt x="41" y="5"/>
                    <a:pt x="45" y="12"/>
                  </a:cubicBezTo>
                  <a:lnTo>
                    <a:pt x="37"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4800" dirty="0">
                <a:solidFill>
                  <a:srgbClr val="000000"/>
                </a:solidFill>
              </a:endParaRPr>
            </a:p>
          </p:txBody>
        </p:sp>
        <p:sp>
          <p:nvSpPr>
            <p:cNvPr id="106" name="Freeform 67"/>
            <p:cNvSpPr>
              <a:spLocks/>
            </p:cNvSpPr>
            <p:nvPr userDrawn="1"/>
          </p:nvSpPr>
          <p:spPr bwMode="auto">
            <a:xfrm>
              <a:off x="5383725" y="2588936"/>
              <a:ext cx="90589" cy="112044"/>
            </a:xfrm>
            <a:custGeom>
              <a:avLst/>
              <a:gdLst>
                <a:gd name="T0" fmla="*/ 76 w 76"/>
                <a:gd name="T1" fmla="*/ 0 h 94"/>
                <a:gd name="T2" fmla="*/ 76 w 76"/>
                <a:gd name="T3" fmla="*/ 14 h 94"/>
                <a:gd name="T4" fmla="*/ 46 w 76"/>
                <a:gd name="T5" fmla="*/ 14 h 94"/>
                <a:gd name="T6" fmla="*/ 46 w 76"/>
                <a:gd name="T7" fmla="*/ 94 h 94"/>
                <a:gd name="T8" fmla="*/ 30 w 76"/>
                <a:gd name="T9" fmla="*/ 94 h 94"/>
                <a:gd name="T10" fmla="*/ 30 w 76"/>
                <a:gd name="T11" fmla="*/ 14 h 94"/>
                <a:gd name="T12" fmla="*/ 0 w 76"/>
                <a:gd name="T13" fmla="*/ 14 h 94"/>
                <a:gd name="T14" fmla="*/ 0 w 76"/>
                <a:gd name="T15" fmla="*/ 0 h 94"/>
                <a:gd name="T16" fmla="*/ 76 w 76"/>
                <a:gd name="T17"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94">
                  <a:moveTo>
                    <a:pt x="76" y="0"/>
                  </a:moveTo>
                  <a:lnTo>
                    <a:pt x="76" y="14"/>
                  </a:lnTo>
                  <a:lnTo>
                    <a:pt x="46" y="14"/>
                  </a:lnTo>
                  <a:lnTo>
                    <a:pt x="46" y="94"/>
                  </a:lnTo>
                  <a:lnTo>
                    <a:pt x="30" y="94"/>
                  </a:lnTo>
                  <a:lnTo>
                    <a:pt x="30" y="14"/>
                  </a:lnTo>
                  <a:lnTo>
                    <a:pt x="0" y="14"/>
                  </a:lnTo>
                  <a:lnTo>
                    <a:pt x="0" y="0"/>
                  </a:lnTo>
                  <a:lnTo>
                    <a:pt x="7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4800" dirty="0">
                <a:solidFill>
                  <a:srgbClr val="000000"/>
                </a:solidFill>
              </a:endParaRPr>
            </a:p>
          </p:txBody>
        </p:sp>
        <p:sp>
          <p:nvSpPr>
            <p:cNvPr id="107" name="Freeform 68"/>
            <p:cNvSpPr>
              <a:spLocks/>
            </p:cNvSpPr>
            <p:nvPr userDrawn="1"/>
          </p:nvSpPr>
          <p:spPr bwMode="auto">
            <a:xfrm>
              <a:off x="4444461" y="2100233"/>
              <a:ext cx="45294" cy="66750"/>
            </a:xfrm>
            <a:custGeom>
              <a:avLst/>
              <a:gdLst>
                <a:gd name="T0" fmla="*/ 17 w 19"/>
                <a:gd name="T1" fmla="*/ 13 h 28"/>
                <a:gd name="T2" fmla="*/ 5 w 19"/>
                <a:gd name="T3" fmla="*/ 9 h 28"/>
                <a:gd name="T4" fmla="*/ 8 w 19"/>
                <a:gd name="T5" fmla="*/ 25 h 28"/>
                <a:gd name="T6" fmla="*/ 13 w 19"/>
                <a:gd name="T7" fmla="*/ 26 h 28"/>
                <a:gd name="T8" fmla="*/ 14 w 19"/>
                <a:gd name="T9" fmla="*/ 21 h 28"/>
                <a:gd name="T10" fmla="*/ 17 w 19"/>
                <a:gd name="T11" fmla="*/ 13 h 28"/>
              </a:gdLst>
              <a:ahLst/>
              <a:cxnLst>
                <a:cxn ang="0">
                  <a:pos x="T0" y="T1"/>
                </a:cxn>
                <a:cxn ang="0">
                  <a:pos x="T2" y="T3"/>
                </a:cxn>
                <a:cxn ang="0">
                  <a:pos x="T4" y="T5"/>
                </a:cxn>
                <a:cxn ang="0">
                  <a:pos x="T6" y="T7"/>
                </a:cxn>
                <a:cxn ang="0">
                  <a:pos x="T8" y="T9"/>
                </a:cxn>
                <a:cxn ang="0">
                  <a:pos x="T10" y="T11"/>
                </a:cxn>
              </a:cxnLst>
              <a:rect l="0" t="0" r="r" b="b"/>
              <a:pathLst>
                <a:path w="19" h="28">
                  <a:moveTo>
                    <a:pt x="17" y="13"/>
                  </a:moveTo>
                  <a:cubicBezTo>
                    <a:pt x="17" y="13"/>
                    <a:pt x="12" y="0"/>
                    <a:pt x="5" y="9"/>
                  </a:cubicBezTo>
                  <a:cubicBezTo>
                    <a:pt x="5" y="9"/>
                    <a:pt x="0" y="13"/>
                    <a:pt x="8" y="25"/>
                  </a:cubicBezTo>
                  <a:cubicBezTo>
                    <a:pt x="8" y="25"/>
                    <a:pt x="10" y="28"/>
                    <a:pt x="13" y="26"/>
                  </a:cubicBezTo>
                  <a:cubicBezTo>
                    <a:pt x="13" y="26"/>
                    <a:pt x="16" y="26"/>
                    <a:pt x="14" y="21"/>
                  </a:cubicBezTo>
                  <a:cubicBezTo>
                    <a:pt x="14" y="21"/>
                    <a:pt x="19" y="21"/>
                    <a:pt x="17" y="1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4800" dirty="0">
                <a:solidFill>
                  <a:srgbClr val="000000"/>
                </a:solidFill>
              </a:endParaRPr>
            </a:p>
          </p:txBody>
        </p:sp>
        <p:sp>
          <p:nvSpPr>
            <p:cNvPr id="110" name="Freeform 69"/>
            <p:cNvSpPr>
              <a:spLocks/>
            </p:cNvSpPr>
            <p:nvPr userDrawn="1"/>
          </p:nvSpPr>
          <p:spPr bwMode="auto">
            <a:xfrm>
              <a:off x="5884348" y="2088313"/>
              <a:ext cx="45294" cy="64366"/>
            </a:xfrm>
            <a:custGeom>
              <a:avLst/>
              <a:gdLst>
                <a:gd name="T0" fmla="*/ 16 w 19"/>
                <a:gd name="T1" fmla="*/ 12 h 27"/>
                <a:gd name="T2" fmla="*/ 4 w 19"/>
                <a:gd name="T3" fmla="*/ 8 h 27"/>
                <a:gd name="T4" fmla="*/ 8 w 19"/>
                <a:gd name="T5" fmla="*/ 24 h 27"/>
                <a:gd name="T6" fmla="*/ 12 w 19"/>
                <a:gd name="T7" fmla="*/ 26 h 27"/>
                <a:gd name="T8" fmla="*/ 14 w 19"/>
                <a:gd name="T9" fmla="*/ 21 h 27"/>
                <a:gd name="T10" fmla="*/ 16 w 19"/>
                <a:gd name="T11" fmla="*/ 12 h 27"/>
              </a:gdLst>
              <a:ahLst/>
              <a:cxnLst>
                <a:cxn ang="0">
                  <a:pos x="T0" y="T1"/>
                </a:cxn>
                <a:cxn ang="0">
                  <a:pos x="T2" y="T3"/>
                </a:cxn>
                <a:cxn ang="0">
                  <a:pos x="T4" y="T5"/>
                </a:cxn>
                <a:cxn ang="0">
                  <a:pos x="T6" y="T7"/>
                </a:cxn>
                <a:cxn ang="0">
                  <a:pos x="T8" y="T9"/>
                </a:cxn>
                <a:cxn ang="0">
                  <a:pos x="T10" y="T11"/>
                </a:cxn>
              </a:cxnLst>
              <a:rect l="0" t="0" r="r" b="b"/>
              <a:pathLst>
                <a:path w="19" h="27">
                  <a:moveTo>
                    <a:pt x="16" y="12"/>
                  </a:moveTo>
                  <a:cubicBezTo>
                    <a:pt x="16" y="12"/>
                    <a:pt x="12" y="0"/>
                    <a:pt x="4" y="8"/>
                  </a:cubicBezTo>
                  <a:cubicBezTo>
                    <a:pt x="4" y="8"/>
                    <a:pt x="0" y="12"/>
                    <a:pt x="8" y="24"/>
                  </a:cubicBezTo>
                  <a:cubicBezTo>
                    <a:pt x="8" y="24"/>
                    <a:pt x="10" y="27"/>
                    <a:pt x="12" y="26"/>
                  </a:cubicBezTo>
                  <a:cubicBezTo>
                    <a:pt x="12" y="26"/>
                    <a:pt x="16" y="25"/>
                    <a:pt x="14" y="21"/>
                  </a:cubicBezTo>
                  <a:cubicBezTo>
                    <a:pt x="14" y="21"/>
                    <a:pt x="19" y="20"/>
                    <a:pt x="16"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4800" dirty="0">
                <a:solidFill>
                  <a:srgbClr val="000000"/>
                </a:solidFill>
              </a:endParaRPr>
            </a:p>
          </p:txBody>
        </p:sp>
        <p:sp>
          <p:nvSpPr>
            <p:cNvPr id="111" name="Freeform 70"/>
            <p:cNvSpPr>
              <a:spLocks noEditPoints="1"/>
            </p:cNvSpPr>
            <p:nvPr userDrawn="1"/>
          </p:nvSpPr>
          <p:spPr bwMode="auto">
            <a:xfrm>
              <a:off x="2697049" y="2076393"/>
              <a:ext cx="1022701" cy="488703"/>
            </a:xfrm>
            <a:custGeom>
              <a:avLst/>
              <a:gdLst>
                <a:gd name="T0" fmla="*/ 406 w 429"/>
                <a:gd name="T1" fmla="*/ 144 h 205"/>
                <a:gd name="T2" fmla="*/ 377 w 429"/>
                <a:gd name="T3" fmla="*/ 95 h 205"/>
                <a:gd name="T4" fmla="*/ 429 w 429"/>
                <a:gd name="T5" fmla="*/ 20 h 205"/>
                <a:gd name="T6" fmla="*/ 397 w 429"/>
                <a:gd name="T7" fmla="*/ 31 h 205"/>
                <a:gd name="T8" fmla="*/ 368 w 429"/>
                <a:gd name="T9" fmla="*/ 93 h 205"/>
                <a:gd name="T10" fmla="*/ 275 w 429"/>
                <a:gd name="T11" fmla="*/ 150 h 205"/>
                <a:gd name="T12" fmla="*/ 235 w 429"/>
                <a:gd name="T13" fmla="*/ 134 h 205"/>
                <a:gd name="T14" fmla="*/ 253 w 429"/>
                <a:gd name="T15" fmla="*/ 122 h 205"/>
                <a:gd name="T16" fmla="*/ 259 w 429"/>
                <a:gd name="T17" fmla="*/ 105 h 205"/>
                <a:gd name="T18" fmla="*/ 228 w 429"/>
                <a:gd name="T19" fmla="*/ 123 h 205"/>
                <a:gd name="T20" fmla="*/ 228 w 429"/>
                <a:gd name="T21" fmla="*/ 130 h 205"/>
                <a:gd name="T22" fmla="*/ 183 w 429"/>
                <a:gd name="T23" fmla="*/ 143 h 205"/>
                <a:gd name="T24" fmla="*/ 79 w 429"/>
                <a:gd name="T25" fmla="*/ 102 h 205"/>
                <a:gd name="T26" fmla="*/ 132 w 429"/>
                <a:gd name="T27" fmla="*/ 47 h 205"/>
                <a:gd name="T28" fmla="*/ 121 w 429"/>
                <a:gd name="T29" fmla="*/ 29 h 205"/>
                <a:gd name="T30" fmla="*/ 17 w 429"/>
                <a:gd name="T31" fmla="*/ 143 h 205"/>
                <a:gd name="T32" fmla="*/ 23 w 429"/>
                <a:gd name="T33" fmla="*/ 198 h 205"/>
                <a:gd name="T34" fmla="*/ 64 w 429"/>
                <a:gd name="T35" fmla="*/ 117 h 205"/>
                <a:gd name="T36" fmla="*/ 69 w 429"/>
                <a:gd name="T37" fmla="*/ 108 h 205"/>
                <a:gd name="T38" fmla="*/ 99 w 429"/>
                <a:gd name="T39" fmla="*/ 130 h 205"/>
                <a:gd name="T40" fmla="*/ 227 w 429"/>
                <a:gd name="T41" fmla="*/ 138 h 205"/>
                <a:gd name="T42" fmla="*/ 307 w 429"/>
                <a:gd name="T43" fmla="*/ 145 h 205"/>
                <a:gd name="T44" fmla="*/ 368 w 429"/>
                <a:gd name="T45" fmla="*/ 102 h 205"/>
                <a:gd name="T46" fmla="*/ 379 w 429"/>
                <a:gd name="T47" fmla="*/ 136 h 205"/>
                <a:gd name="T48" fmla="*/ 404 w 429"/>
                <a:gd name="T49" fmla="*/ 150 h 205"/>
                <a:gd name="T50" fmla="*/ 406 w 429"/>
                <a:gd name="T51" fmla="*/ 144 h 205"/>
                <a:gd name="T52" fmla="*/ 380 w 429"/>
                <a:gd name="T53" fmla="*/ 76 h 205"/>
                <a:gd name="T54" fmla="*/ 417 w 429"/>
                <a:gd name="T55" fmla="*/ 23 h 205"/>
                <a:gd name="T56" fmla="*/ 410 w 429"/>
                <a:gd name="T57" fmla="*/ 47 h 205"/>
                <a:gd name="T58" fmla="*/ 378 w 429"/>
                <a:gd name="T59" fmla="*/ 84 h 205"/>
                <a:gd name="T60" fmla="*/ 380 w 429"/>
                <a:gd name="T61" fmla="*/ 76 h 205"/>
                <a:gd name="T62" fmla="*/ 237 w 429"/>
                <a:gd name="T63" fmla="*/ 123 h 205"/>
                <a:gd name="T64" fmla="*/ 253 w 429"/>
                <a:gd name="T65" fmla="*/ 111 h 205"/>
                <a:gd name="T66" fmla="*/ 236 w 429"/>
                <a:gd name="T67" fmla="*/ 125 h 205"/>
                <a:gd name="T68" fmla="*/ 237 w 429"/>
                <a:gd name="T69" fmla="*/ 123 h 205"/>
                <a:gd name="T70" fmla="*/ 69 w 429"/>
                <a:gd name="T71" fmla="*/ 95 h 205"/>
                <a:gd name="T72" fmla="*/ 60 w 429"/>
                <a:gd name="T73" fmla="*/ 88 h 205"/>
                <a:gd name="T74" fmla="*/ 58 w 429"/>
                <a:gd name="T75" fmla="*/ 97 h 205"/>
                <a:gd name="T76" fmla="*/ 57 w 429"/>
                <a:gd name="T77" fmla="*/ 112 h 205"/>
                <a:gd name="T78" fmla="*/ 57 w 429"/>
                <a:gd name="T79" fmla="*/ 112 h 205"/>
                <a:gd name="T80" fmla="*/ 31 w 429"/>
                <a:gd name="T81" fmla="*/ 181 h 205"/>
                <a:gd name="T82" fmla="*/ 22 w 429"/>
                <a:gd name="T83" fmla="*/ 187 h 205"/>
                <a:gd name="T84" fmla="*/ 25 w 429"/>
                <a:gd name="T85" fmla="*/ 149 h 205"/>
                <a:gd name="T86" fmla="*/ 110 w 429"/>
                <a:gd name="T87" fmla="*/ 40 h 205"/>
                <a:gd name="T88" fmla="*/ 122 w 429"/>
                <a:gd name="T89" fmla="*/ 49 h 205"/>
                <a:gd name="T90" fmla="*/ 69 w 429"/>
                <a:gd name="T91" fmla="*/ 9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29" h="205">
                  <a:moveTo>
                    <a:pt x="406" y="144"/>
                  </a:moveTo>
                  <a:cubicBezTo>
                    <a:pt x="379" y="136"/>
                    <a:pt x="375" y="112"/>
                    <a:pt x="377" y="95"/>
                  </a:cubicBezTo>
                  <a:cubicBezTo>
                    <a:pt x="424" y="52"/>
                    <a:pt x="429" y="20"/>
                    <a:pt x="429" y="20"/>
                  </a:cubicBezTo>
                  <a:cubicBezTo>
                    <a:pt x="426" y="0"/>
                    <a:pt x="397" y="31"/>
                    <a:pt x="397" y="31"/>
                  </a:cubicBezTo>
                  <a:cubicBezTo>
                    <a:pt x="377" y="56"/>
                    <a:pt x="370" y="77"/>
                    <a:pt x="368" y="93"/>
                  </a:cubicBezTo>
                  <a:cubicBezTo>
                    <a:pt x="318" y="141"/>
                    <a:pt x="275" y="150"/>
                    <a:pt x="275" y="150"/>
                  </a:cubicBezTo>
                  <a:cubicBezTo>
                    <a:pt x="253" y="157"/>
                    <a:pt x="237" y="147"/>
                    <a:pt x="235" y="134"/>
                  </a:cubicBezTo>
                  <a:cubicBezTo>
                    <a:pt x="247" y="128"/>
                    <a:pt x="253" y="122"/>
                    <a:pt x="253" y="122"/>
                  </a:cubicBezTo>
                  <a:cubicBezTo>
                    <a:pt x="267" y="112"/>
                    <a:pt x="259" y="105"/>
                    <a:pt x="259" y="105"/>
                  </a:cubicBezTo>
                  <a:cubicBezTo>
                    <a:pt x="240" y="87"/>
                    <a:pt x="228" y="123"/>
                    <a:pt x="228" y="123"/>
                  </a:cubicBezTo>
                  <a:cubicBezTo>
                    <a:pt x="228" y="126"/>
                    <a:pt x="228" y="128"/>
                    <a:pt x="228" y="130"/>
                  </a:cubicBezTo>
                  <a:cubicBezTo>
                    <a:pt x="204" y="142"/>
                    <a:pt x="183" y="143"/>
                    <a:pt x="183" y="143"/>
                  </a:cubicBezTo>
                  <a:cubicBezTo>
                    <a:pt x="113" y="141"/>
                    <a:pt x="79" y="102"/>
                    <a:pt x="79" y="102"/>
                  </a:cubicBezTo>
                  <a:cubicBezTo>
                    <a:pt x="117" y="82"/>
                    <a:pt x="132" y="47"/>
                    <a:pt x="132" y="47"/>
                  </a:cubicBezTo>
                  <a:cubicBezTo>
                    <a:pt x="138" y="28"/>
                    <a:pt x="121" y="29"/>
                    <a:pt x="121" y="29"/>
                  </a:cubicBezTo>
                  <a:cubicBezTo>
                    <a:pt x="59" y="36"/>
                    <a:pt x="17" y="143"/>
                    <a:pt x="17" y="143"/>
                  </a:cubicBezTo>
                  <a:cubicBezTo>
                    <a:pt x="0" y="191"/>
                    <a:pt x="23" y="198"/>
                    <a:pt x="23" y="198"/>
                  </a:cubicBezTo>
                  <a:cubicBezTo>
                    <a:pt x="42" y="205"/>
                    <a:pt x="64" y="117"/>
                    <a:pt x="64" y="117"/>
                  </a:cubicBezTo>
                  <a:cubicBezTo>
                    <a:pt x="65" y="105"/>
                    <a:pt x="69" y="108"/>
                    <a:pt x="69" y="108"/>
                  </a:cubicBezTo>
                  <a:cubicBezTo>
                    <a:pt x="71" y="113"/>
                    <a:pt x="99" y="130"/>
                    <a:pt x="99" y="130"/>
                  </a:cubicBezTo>
                  <a:cubicBezTo>
                    <a:pt x="157" y="160"/>
                    <a:pt x="202" y="150"/>
                    <a:pt x="227" y="138"/>
                  </a:cubicBezTo>
                  <a:cubicBezTo>
                    <a:pt x="231" y="184"/>
                    <a:pt x="307" y="145"/>
                    <a:pt x="307" y="145"/>
                  </a:cubicBezTo>
                  <a:cubicBezTo>
                    <a:pt x="332" y="130"/>
                    <a:pt x="352" y="116"/>
                    <a:pt x="368" y="102"/>
                  </a:cubicBezTo>
                  <a:cubicBezTo>
                    <a:pt x="369" y="123"/>
                    <a:pt x="379" y="136"/>
                    <a:pt x="379" y="136"/>
                  </a:cubicBezTo>
                  <a:cubicBezTo>
                    <a:pt x="396" y="154"/>
                    <a:pt x="404" y="150"/>
                    <a:pt x="404" y="150"/>
                  </a:cubicBezTo>
                  <a:cubicBezTo>
                    <a:pt x="410" y="146"/>
                    <a:pt x="406" y="144"/>
                    <a:pt x="406" y="144"/>
                  </a:cubicBezTo>
                  <a:moveTo>
                    <a:pt x="380" y="76"/>
                  </a:moveTo>
                  <a:cubicBezTo>
                    <a:pt x="402" y="28"/>
                    <a:pt x="417" y="23"/>
                    <a:pt x="417" y="23"/>
                  </a:cubicBezTo>
                  <a:cubicBezTo>
                    <a:pt x="428" y="19"/>
                    <a:pt x="410" y="47"/>
                    <a:pt x="410" y="47"/>
                  </a:cubicBezTo>
                  <a:cubicBezTo>
                    <a:pt x="399" y="61"/>
                    <a:pt x="389" y="73"/>
                    <a:pt x="378" y="84"/>
                  </a:cubicBezTo>
                  <a:cubicBezTo>
                    <a:pt x="379" y="79"/>
                    <a:pt x="380" y="76"/>
                    <a:pt x="380" y="76"/>
                  </a:cubicBezTo>
                  <a:moveTo>
                    <a:pt x="237" y="123"/>
                  </a:moveTo>
                  <a:cubicBezTo>
                    <a:pt x="246" y="106"/>
                    <a:pt x="253" y="111"/>
                    <a:pt x="253" y="111"/>
                  </a:cubicBezTo>
                  <a:cubicBezTo>
                    <a:pt x="248" y="116"/>
                    <a:pt x="242" y="121"/>
                    <a:pt x="236" y="125"/>
                  </a:cubicBezTo>
                  <a:cubicBezTo>
                    <a:pt x="237" y="124"/>
                    <a:pt x="237" y="123"/>
                    <a:pt x="237" y="123"/>
                  </a:cubicBezTo>
                  <a:moveTo>
                    <a:pt x="69" y="95"/>
                  </a:moveTo>
                  <a:cubicBezTo>
                    <a:pt x="69" y="95"/>
                    <a:pt x="72" y="79"/>
                    <a:pt x="60" y="88"/>
                  </a:cubicBezTo>
                  <a:cubicBezTo>
                    <a:pt x="60" y="88"/>
                    <a:pt x="54" y="91"/>
                    <a:pt x="58" y="97"/>
                  </a:cubicBezTo>
                  <a:cubicBezTo>
                    <a:pt x="58" y="97"/>
                    <a:pt x="48" y="97"/>
                    <a:pt x="57" y="112"/>
                  </a:cubicBezTo>
                  <a:cubicBezTo>
                    <a:pt x="57" y="112"/>
                    <a:pt x="57" y="112"/>
                    <a:pt x="57" y="112"/>
                  </a:cubicBezTo>
                  <a:cubicBezTo>
                    <a:pt x="57" y="112"/>
                    <a:pt x="45" y="156"/>
                    <a:pt x="31" y="181"/>
                  </a:cubicBezTo>
                  <a:cubicBezTo>
                    <a:pt x="31" y="181"/>
                    <a:pt x="25" y="194"/>
                    <a:pt x="22" y="187"/>
                  </a:cubicBezTo>
                  <a:cubicBezTo>
                    <a:pt x="22" y="187"/>
                    <a:pt x="17" y="177"/>
                    <a:pt x="25" y="149"/>
                  </a:cubicBezTo>
                  <a:cubicBezTo>
                    <a:pt x="25" y="149"/>
                    <a:pt x="51" y="59"/>
                    <a:pt x="110" y="40"/>
                  </a:cubicBezTo>
                  <a:cubicBezTo>
                    <a:pt x="110" y="40"/>
                    <a:pt x="133" y="31"/>
                    <a:pt x="122" y="49"/>
                  </a:cubicBezTo>
                  <a:cubicBezTo>
                    <a:pt x="122" y="49"/>
                    <a:pt x="95" y="93"/>
                    <a:pt x="69" y="9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4800" dirty="0">
                <a:solidFill>
                  <a:srgbClr val="000000"/>
                </a:solidFill>
              </a:endParaRPr>
            </a:p>
          </p:txBody>
        </p:sp>
        <p:sp>
          <p:nvSpPr>
            <p:cNvPr id="112" name="Freeform 71"/>
            <p:cNvSpPr>
              <a:spLocks noEditPoints="1"/>
            </p:cNvSpPr>
            <p:nvPr userDrawn="1"/>
          </p:nvSpPr>
          <p:spPr bwMode="auto">
            <a:xfrm>
              <a:off x="3686375" y="2112152"/>
              <a:ext cx="1399360" cy="407650"/>
            </a:xfrm>
            <a:custGeom>
              <a:avLst/>
              <a:gdLst>
                <a:gd name="T0" fmla="*/ 518 w 587"/>
                <a:gd name="T1" fmla="*/ 69 h 171"/>
                <a:gd name="T2" fmla="*/ 511 w 587"/>
                <a:gd name="T3" fmla="*/ 62 h 171"/>
                <a:gd name="T4" fmla="*/ 432 w 587"/>
                <a:gd name="T5" fmla="*/ 47 h 171"/>
                <a:gd name="T6" fmla="*/ 407 w 587"/>
                <a:gd name="T7" fmla="*/ 45 h 171"/>
                <a:gd name="T8" fmla="*/ 395 w 587"/>
                <a:gd name="T9" fmla="*/ 52 h 171"/>
                <a:gd name="T10" fmla="*/ 407 w 587"/>
                <a:gd name="T11" fmla="*/ 57 h 171"/>
                <a:gd name="T12" fmla="*/ 441 w 587"/>
                <a:gd name="T13" fmla="*/ 71 h 171"/>
                <a:gd name="T14" fmla="*/ 407 w 587"/>
                <a:gd name="T15" fmla="*/ 89 h 171"/>
                <a:gd name="T16" fmla="*/ 380 w 587"/>
                <a:gd name="T17" fmla="*/ 79 h 171"/>
                <a:gd name="T18" fmla="*/ 381 w 587"/>
                <a:gd name="T19" fmla="*/ 69 h 171"/>
                <a:gd name="T20" fmla="*/ 377 w 587"/>
                <a:gd name="T21" fmla="*/ 63 h 171"/>
                <a:gd name="T22" fmla="*/ 370 w 587"/>
                <a:gd name="T23" fmla="*/ 67 h 171"/>
                <a:gd name="T24" fmla="*/ 297 w 587"/>
                <a:gd name="T25" fmla="*/ 89 h 171"/>
                <a:gd name="T26" fmla="*/ 289 w 587"/>
                <a:gd name="T27" fmla="*/ 61 h 171"/>
                <a:gd name="T28" fmla="*/ 290 w 587"/>
                <a:gd name="T29" fmla="*/ 46 h 171"/>
                <a:gd name="T30" fmla="*/ 285 w 587"/>
                <a:gd name="T31" fmla="*/ 53 h 171"/>
                <a:gd name="T32" fmla="*/ 201 w 587"/>
                <a:gd name="T33" fmla="*/ 107 h 171"/>
                <a:gd name="T34" fmla="*/ 199 w 587"/>
                <a:gd name="T35" fmla="*/ 66 h 171"/>
                <a:gd name="T36" fmla="*/ 232 w 587"/>
                <a:gd name="T37" fmla="*/ 31 h 171"/>
                <a:gd name="T38" fmla="*/ 279 w 587"/>
                <a:gd name="T39" fmla="*/ 6 h 171"/>
                <a:gd name="T40" fmla="*/ 281 w 587"/>
                <a:gd name="T41" fmla="*/ 2 h 171"/>
                <a:gd name="T42" fmla="*/ 281 w 587"/>
                <a:gd name="T43" fmla="*/ 2 h 171"/>
                <a:gd name="T44" fmla="*/ 272 w 587"/>
                <a:gd name="T45" fmla="*/ 2 h 171"/>
                <a:gd name="T46" fmla="*/ 233 w 587"/>
                <a:gd name="T47" fmla="*/ 21 h 171"/>
                <a:gd name="T48" fmla="*/ 227 w 587"/>
                <a:gd name="T49" fmla="*/ 9 h 171"/>
                <a:gd name="T50" fmla="*/ 195 w 587"/>
                <a:gd name="T51" fmla="*/ 55 h 171"/>
                <a:gd name="T52" fmla="*/ 100 w 587"/>
                <a:gd name="T53" fmla="*/ 116 h 171"/>
                <a:gd name="T54" fmla="*/ 88 w 587"/>
                <a:gd name="T55" fmla="*/ 83 h 171"/>
                <a:gd name="T56" fmla="*/ 83 w 587"/>
                <a:gd name="T57" fmla="*/ 79 h 171"/>
                <a:gd name="T58" fmla="*/ 73 w 587"/>
                <a:gd name="T59" fmla="*/ 86 h 171"/>
                <a:gd name="T60" fmla="*/ 58 w 587"/>
                <a:gd name="T61" fmla="*/ 101 h 171"/>
                <a:gd name="T62" fmla="*/ 62 w 587"/>
                <a:gd name="T63" fmla="*/ 65 h 171"/>
                <a:gd name="T64" fmla="*/ 17 w 587"/>
                <a:gd name="T65" fmla="*/ 87 h 171"/>
                <a:gd name="T66" fmla="*/ 14 w 587"/>
                <a:gd name="T67" fmla="*/ 123 h 171"/>
                <a:gd name="T68" fmla="*/ 79 w 587"/>
                <a:gd name="T69" fmla="*/ 91 h 171"/>
                <a:gd name="T70" fmla="*/ 81 w 587"/>
                <a:gd name="T71" fmla="*/ 90 h 171"/>
                <a:gd name="T72" fmla="*/ 119 w 587"/>
                <a:gd name="T73" fmla="*/ 122 h 171"/>
                <a:gd name="T74" fmla="*/ 184 w 587"/>
                <a:gd name="T75" fmla="*/ 77 h 171"/>
                <a:gd name="T76" fmla="*/ 277 w 587"/>
                <a:gd name="T77" fmla="*/ 72 h 171"/>
                <a:gd name="T78" fmla="*/ 332 w 587"/>
                <a:gd name="T79" fmla="*/ 97 h 171"/>
                <a:gd name="T80" fmla="*/ 371 w 587"/>
                <a:gd name="T81" fmla="*/ 78 h 171"/>
                <a:gd name="T82" fmla="*/ 412 w 587"/>
                <a:gd name="T83" fmla="*/ 99 h 171"/>
                <a:gd name="T84" fmla="*/ 446 w 587"/>
                <a:gd name="T85" fmla="*/ 80 h 171"/>
                <a:gd name="T86" fmla="*/ 437 w 587"/>
                <a:gd name="T87" fmla="*/ 56 h 171"/>
                <a:gd name="T88" fmla="*/ 506 w 587"/>
                <a:gd name="T89" fmla="*/ 77 h 171"/>
                <a:gd name="T90" fmla="*/ 502 w 587"/>
                <a:gd name="T91" fmla="*/ 98 h 171"/>
                <a:gd name="T92" fmla="*/ 519 w 587"/>
                <a:gd name="T93" fmla="*/ 77 h 171"/>
                <a:gd name="T94" fmla="*/ 564 w 587"/>
                <a:gd name="T95" fmla="*/ 59 h 171"/>
                <a:gd name="T96" fmla="*/ 560 w 587"/>
                <a:gd name="T97" fmla="*/ 84 h 171"/>
                <a:gd name="T98" fmla="*/ 556 w 587"/>
                <a:gd name="T99" fmla="*/ 98 h 171"/>
                <a:gd name="T100" fmla="*/ 573 w 587"/>
                <a:gd name="T101" fmla="*/ 51 h 171"/>
                <a:gd name="T102" fmla="*/ 518 w 587"/>
                <a:gd name="T103" fmla="*/ 69 h 171"/>
                <a:gd name="T104" fmla="*/ 20 w 587"/>
                <a:gd name="T105" fmla="*/ 105 h 171"/>
                <a:gd name="T106" fmla="*/ 45 w 587"/>
                <a:gd name="T107" fmla="*/ 73 h 171"/>
                <a:gd name="T108" fmla="*/ 49 w 587"/>
                <a:gd name="T109" fmla="*/ 105 h 171"/>
                <a:gd name="T110" fmla="*/ 20 w 587"/>
                <a:gd name="T111" fmla="*/ 105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87" h="171">
                  <a:moveTo>
                    <a:pt x="518" y="69"/>
                  </a:moveTo>
                  <a:cubicBezTo>
                    <a:pt x="518" y="69"/>
                    <a:pt x="516" y="71"/>
                    <a:pt x="511" y="62"/>
                  </a:cubicBezTo>
                  <a:cubicBezTo>
                    <a:pt x="511" y="62"/>
                    <a:pt x="500" y="42"/>
                    <a:pt x="432" y="47"/>
                  </a:cubicBezTo>
                  <a:cubicBezTo>
                    <a:pt x="432" y="47"/>
                    <a:pt x="418" y="47"/>
                    <a:pt x="407" y="45"/>
                  </a:cubicBezTo>
                  <a:cubicBezTo>
                    <a:pt x="407" y="45"/>
                    <a:pt x="396" y="43"/>
                    <a:pt x="395" y="52"/>
                  </a:cubicBezTo>
                  <a:cubicBezTo>
                    <a:pt x="395" y="52"/>
                    <a:pt x="394" y="57"/>
                    <a:pt x="407" y="57"/>
                  </a:cubicBezTo>
                  <a:cubicBezTo>
                    <a:pt x="407" y="57"/>
                    <a:pt x="440" y="52"/>
                    <a:pt x="441" y="71"/>
                  </a:cubicBezTo>
                  <a:cubicBezTo>
                    <a:pt x="441" y="71"/>
                    <a:pt x="441" y="87"/>
                    <a:pt x="407" y="89"/>
                  </a:cubicBezTo>
                  <a:cubicBezTo>
                    <a:pt x="407" y="89"/>
                    <a:pt x="385" y="90"/>
                    <a:pt x="380" y="79"/>
                  </a:cubicBezTo>
                  <a:cubicBezTo>
                    <a:pt x="380" y="79"/>
                    <a:pt x="379" y="77"/>
                    <a:pt x="381" y="69"/>
                  </a:cubicBezTo>
                  <a:cubicBezTo>
                    <a:pt x="381" y="69"/>
                    <a:pt x="383" y="63"/>
                    <a:pt x="377" y="63"/>
                  </a:cubicBezTo>
                  <a:cubicBezTo>
                    <a:pt x="377" y="63"/>
                    <a:pt x="373" y="60"/>
                    <a:pt x="370" y="67"/>
                  </a:cubicBezTo>
                  <a:cubicBezTo>
                    <a:pt x="370" y="67"/>
                    <a:pt x="330" y="99"/>
                    <a:pt x="297" y="89"/>
                  </a:cubicBezTo>
                  <a:cubicBezTo>
                    <a:pt x="297" y="89"/>
                    <a:pt x="281" y="84"/>
                    <a:pt x="289" y="61"/>
                  </a:cubicBezTo>
                  <a:cubicBezTo>
                    <a:pt x="289" y="61"/>
                    <a:pt x="298" y="46"/>
                    <a:pt x="290" y="46"/>
                  </a:cubicBezTo>
                  <a:cubicBezTo>
                    <a:pt x="290" y="46"/>
                    <a:pt x="286" y="45"/>
                    <a:pt x="285" y="53"/>
                  </a:cubicBezTo>
                  <a:cubicBezTo>
                    <a:pt x="285" y="53"/>
                    <a:pt x="243" y="106"/>
                    <a:pt x="201" y="107"/>
                  </a:cubicBezTo>
                  <a:cubicBezTo>
                    <a:pt x="201" y="107"/>
                    <a:pt x="177" y="110"/>
                    <a:pt x="199" y="66"/>
                  </a:cubicBezTo>
                  <a:cubicBezTo>
                    <a:pt x="199" y="66"/>
                    <a:pt x="212" y="43"/>
                    <a:pt x="232" y="31"/>
                  </a:cubicBezTo>
                  <a:cubicBezTo>
                    <a:pt x="232" y="31"/>
                    <a:pt x="278" y="7"/>
                    <a:pt x="279" y="6"/>
                  </a:cubicBezTo>
                  <a:cubicBezTo>
                    <a:pt x="280" y="5"/>
                    <a:pt x="283" y="4"/>
                    <a:pt x="281" y="2"/>
                  </a:cubicBezTo>
                  <a:cubicBezTo>
                    <a:pt x="281" y="2"/>
                    <a:pt x="281" y="2"/>
                    <a:pt x="281" y="2"/>
                  </a:cubicBezTo>
                  <a:cubicBezTo>
                    <a:pt x="281" y="2"/>
                    <a:pt x="277" y="0"/>
                    <a:pt x="272" y="2"/>
                  </a:cubicBezTo>
                  <a:cubicBezTo>
                    <a:pt x="233" y="21"/>
                    <a:pt x="233" y="21"/>
                    <a:pt x="233" y="21"/>
                  </a:cubicBezTo>
                  <a:cubicBezTo>
                    <a:pt x="233" y="21"/>
                    <a:pt x="238" y="4"/>
                    <a:pt x="227" y="9"/>
                  </a:cubicBezTo>
                  <a:cubicBezTo>
                    <a:pt x="227" y="9"/>
                    <a:pt x="212" y="22"/>
                    <a:pt x="195" y="55"/>
                  </a:cubicBezTo>
                  <a:cubicBezTo>
                    <a:pt x="195" y="55"/>
                    <a:pt x="131" y="120"/>
                    <a:pt x="100" y="116"/>
                  </a:cubicBezTo>
                  <a:cubicBezTo>
                    <a:pt x="100" y="116"/>
                    <a:pt x="80" y="117"/>
                    <a:pt x="88" y="83"/>
                  </a:cubicBezTo>
                  <a:cubicBezTo>
                    <a:pt x="88" y="83"/>
                    <a:pt x="89" y="80"/>
                    <a:pt x="83" y="79"/>
                  </a:cubicBezTo>
                  <a:cubicBezTo>
                    <a:pt x="83" y="79"/>
                    <a:pt x="79" y="77"/>
                    <a:pt x="73" y="86"/>
                  </a:cubicBezTo>
                  <a:cubicBezTo>
                    <a:pt x="73" y="86"/>
                    <a:pt x="69" y="94"/>
                    <a:pt x="58" y="101"/>
                  </a:cubicBezTo>
                  <a:cubicBezTo>
                    <a:pt x="58" y="101"/>
                    <a:pt x="77" y="79"/>
                    <a:pt x="62" y="65"/>
                  </a:cubicBezTo>
                  <a:cubicBezTo>
                    <a:pt x="62" y="65"/>
                    <a:pt x="44" y="49"/>
                    <a:pt x="17" y="87"/>
                  </a:cubicBezTo>
                  <a:cubicBezTo>
                    <a:pt x="17" y="87"/>
                    <a:pt x="0" y="113"/>
                    <a:pt x="14" y="123"/>
                  </a:cubicBezTo>
                  <a:cubicBezTo>
                    <a:pt x="14" y="123"/>
                    <a:pt x="29" y="136"/>
                    <a:pt x="79" y="91"/>
                  </a:cubicBezTo>
                  <a:cubicBezTo>
                    <a:pt x="81" y="90"/>
                    <a:pt x="81" y="90"/>
                    <a:pt x="81" y="90"/>
                  </a:cubicBezTo>
                  <a:cubicBezTo>
                    <a:pt x="81" y="90"/>
                    <a:pt x="66" y="139"/>
                    <a:pt x="119" y="122"/>
                  </a:cubicBezTo>
                  <a:cubicBezTo>
                    <a:pt x="119" y="122"/>
                    <a:pt x="152" y="109"/>
                    <a:pt x="184" y="77"/>
                  </a:cubicBezTo>
                  <a:cubicBezTo>
                    <a:pt x="184" y="77"/>
                    <a:pt x="157" y="171"/>
                    <a:pt x="277" y="72"/>
                  </a:cubicBezTo>
                  <a:cubicBezTo>
                    <a:pt x="277" y="72"/>
                    <a:pt x="270" y="111"/>
                    <a:pt x="332" y="97"/>
                  </a:cubicBezTo>
                  <a:cubicBezTo>
                    <a:pt x="332" y="97"/>
                    <a:pt x="355" y="90"/>
                    <a:pt x="371" y="78"/>
                  </a:cubicBezTo>
                  <a:cubicBezTo>
                    <a:pt x="371" y="78"/>
                    <a:pt x="372" y="101"/>
                    <a:pt x="412" y="99"/>
                  </a:cubicBezTo>
                  <a:cubicBezTo>
                    <a:pt x="412" y="99"/>
                    <a:pt x="435" y="99"/>
                    <a:pt x="446" y="80"/>
                  </a:cubicBezTo>
                  <a:cubicBezTo>
                    <a:pt x="446" y="80"/>
                    <a:pt x="454" y="64"/>
                    <a:pt x="437" y="56"/>
                  </a:cubicBezTo>
                  <a:cubicBezTo>
                    <a:pt x="437" y="56"/>
                    <a:pt x="515" y="54"/>
                    <a:pt x="506" y="77"/>
                  </a:cubicBezTo>
                  <a:cubicBezTo>
                    <a:pt x="506" y="77"/>
                    <a:pt x="490" y="100"/>
                    <a:pt x="502" y="98"/>
                  </a:cubicBezTo>
                  <a:cubicBezTo>
                    <a:pt x="502" y="98"/>
                    <a:pt x="508" y="98"/>
                    <a:pt x="519" y="77"/>
                  </a:cubicBezTo>
                  <a:cubicBezTo>
                    <a:pt x="519" y="77"/>
                    <a:pt x="545" y="46"/>
                    <a:pt x="564" y="59"/>
                  </a:cubicBezTo>
                  <a:cubicBezTo>
                    <a:pt x="564" y="59"/>
                    <a:pt x="572" y="67"/>
                    <a:pt x="560" y="84"/>
                  </a:cubicBezTo>
                  <a:cubicBezTo>
                    <a:pt x="560" y="84"/>
                    <a:pt x="547" y="103"/>
                    <a:pt x="556" y="98"/>
                  </a:cubicBezTo>
                  <a:cubicBezTo>
                    <a:pt x="556" y="98"/>
                    <a:pt x="587" y="67"/>
                    <a:pt x="573" y="51"/>
                  </a:cubicBezTo>
                  <a:cubicBezTo>
                    <a:pt x="573" y="51"/>
                    <a:pt x="558" y="32"/>
                    <a:pt x="518" y="69"/>
                  </a:cubicBezTo>
                  <a:moveTo>
                    <a:pt x="20" y="105"/>
                  </a:moveTo>
                  <a:cubicBezTo>
                    <a:pt x="20" y="105"/>
                    <a:pt x="18" y="88"/>
                    <a:pt x="45" y="73"/>
                  </a:cubicBezTo>
                  <a:cubicBezTo>
                    <a:pt x="45" y="73"/>
                    <a:pt x="77" y="60"/>
                    <a:pt x="49" y="105"/>
                  </a:cubicBezTo>
                  <a:cubicBezTo>
                    <a:pt x="49" y="105"/>
                    <a:pt x="22" y="125"/>
                    <a:pt x="20" y="10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4800" dirty="0">
                <a:solidFill>
                  <a:srgbClr val="000000"/>
                </a:solidFill>
              </a:endParaRPr>
            </a:p>
          </p:txBody>
        </p:sp>
        <p:sp>
          <p:nvSpPr>
            <p:cNvPr id="113" name="Freeform 72"/>
            <p:cNvSpPr>
              <a:spLocks noEditPoints="1"/>
            </p:cNvSpPr>
            <p:nvPr userDrawn="1"/>
          </p:nvSpPr>
          <p:spPr bwMode="auto">
            <a:xfrm>
              <a:off x="5080967" y="1983421"/>
              <a:ext cx="1304003" cy="796229"/>
            </a:xfrm>
            <a:custGeom>
              <a:avLst/>
              <a:gdLst>
                <a:gd name="T0" fmla="*/ 530 w 547"/>
                <a:gd name="T1" fmla="*/ 96 h 334"/>
                <a:gd name="T2" fmla="*/ 435 w 547"/>
                <a:gd name="T3" fmla="*/ 85 h 334"/>
                <a:gd name="T4" fmla="*/ 425 w 547"/>
                <a:gd name="T5" fmla="*/ 88 h 334"/>
                <a:gd name="T6" fmla="*/ 359 w 547"/>
                <a:gd name="T7" fmla="*/ 121 h 334"/>
                <a:gd name="T8" fmla="*/ 333 w 547"/>
                <a:gd name="T9" fmla="*/ 102 h 334"/>
                <a:gd name="T10" fmla="*/ 324 w 547"/>
                <a:gd name="T11" fmla="*/ 99 h 334"/>
                <a:gd name="T12" fmla="*/ 298 w 547"/>
                <a:gd name="T13" fmla="*/ 118 h 334"/>
                <a:gd name="T14" fmla="*/ 245 w 547"/>
                <a:gd name="T15" fmla="*/ 113 h 334"/>
                <a:gd name="T16" fmla="*/ 237 w 547"/>
                <a:gd name="T17" fmla="*/ 94 h 334"/>
                <a:gd name="T18" fmla="*/ 195 w 547"/>
                <a:gd name="T19" fmla="*/ 120 h 334"/>
                <a:gd name="T20" fmla="*/ 183 w 547"/>
                <a:gd name="T21" fmla="*/ 135 h 334"/>
                <a:gd name="T22" fmla="*/ 218 w 547"/>
                <a:gd name="T23" fmla="*/ 68 h 334"/>
                <a:gd name="T24" fmla="*/ 233 w 547"/>
                <a:gd name="T25" fmla="*/ 12 h 334"/>
                <a:gd name="T26" fmla="*/ 223 w 547"/>
                <a:gd name="T27" fmla="*/ 16 h 334"/>
                <a:gd name="T28" fmla="*/ 214 w 547"/>
                <a:gd name="T29" fmla="*/ 46 h 334"/>
                <a:gd name="T30" fmla="*/ 194 w 547"/>
                <a:gd name="T31" fmla="*/ 86 h 334"/>
                <a:gd name="T32" fmla="*/ 97 w 547"/>
                <a:gd name="T33" fmla="*/ 124 h 334"/>
                <a:gd name="T34" fmla="*/ 99 w 547"/>
                <a:gd name="T35" fmla="*/ 96 h 334"/>
                <a:gd name="T36" fmla="*/ 73 w 547"/>
                <a:gd name="T37" fmla="*/ 72 h 334"/>
                <a:gd name="T38" fmla="*/ 10 w 547"/>
                <a:gd name="T39" fmla="*/ 129 h 334"/>
                <a:gd name="T40" fmla="*/ 15 w 547"/>
                <a:gd name="T41" fmla="*/ 152 h 334"/>
                <a:gd name="T42" fmla="*/ 17 w 547"/>
                <a:gd name="T43" fmla="*/ 144 h 334"/>
                <a:gd name="T44" fmla="*/ 34 w 547"/>
                <a:gd name="T45" fmla="*/ 110 h 334"/>
                <a:gd name="T46" fmla="*/ 81 w 547"/>
                <a:gd name="T47" fmla="*/ 83 h 334"/>
                <a:gd name="T48" fmla="*/ 88 w 547"/>
                <a:gd name="T49" fmla="*/ 114 h 334"/>
                <a:gd name="T50" fmla="*/ 87 w 547"/>
                <a:gd name="T51" fmla="*/ 124 h 334"/>
                <a:gd name="T52" fmla="*/ 75 w 547"/>
                <a:gd name="T53" fmla="*/ 121 h 334"/>
                <a:gd name="T54" fmla="*/ 67 w 547"/>
                <a:gd name="T55" fmla="*/ 117 h 334"/>
                <a:gd name="T56" fmla="*/ 65 w 547"/>
                <a:gd name="T57" fmla="*/ 150 h 334"/>
                <a:gd name="T58" fmla="*/ 89 w 547"/>
                <a:gd name="T59" fmla="*/ 146 h 334"/>
                <a:gd name="T60" fmla="*/ 94 w 547"/>
                <a:gd name="T61" fmla="*/ 135 h 334"/>
                <a:gd name="T62" fmla="*/ 186 w 547"/>
                <a:gd name="T63" fmla="*/ 103 h 334"/>
                <a:gd name="T64" fmla="*/ 177 w 547"/>
                <a:gd name="T65" fmla="*/ 126 h 334"/>
                <a:gd name="T66" fmla="*/ 166 w 547"/>
                <a:gd name="T67" fmla="*/ 154 h 334"/>
                <a:gd name="T68" fmla="*/ 180 w 547"/>
                <a:gd name="T69" fmla="*/ 149 h 334"/>
                <a:gd name="T70" fmla="*/ 230 w 547"/>
                <a:gd name="T71" fmla="*/ 100 h 334"/>
                <a:gd name="T72" fmla="*/ 233 w 547"/>
                <a:gd name="T73" fmla="*/ 109 h 334"/>
                <a:gd name="T74" fmla="*/ 321 w 547"/>
                <a:gd name="T75" fmla="*/ 111 h 334"/>
                <a:gd name="T76" fmla="*/ 393 w 547"/>
                <a:gd name="T77" fmla="*/ 117 h 334"/>
                <a:gd name="T78" fmla="*/ 323 w 547"/>
                <a:gd name="T79" fmla="*/ 285 h 334"/>
                <a:gd name="T80" fmla="*/ 333 w 547"/>
                <a:gd name="T81" fmla="*/ 321 h 334"/>
                <a:gd name="T82" fmla="*/ 391 w 547"/>
                <a:gd name="T83" fmla="*/ 235 h 334"/>
                <a:gd name="T84" fmla="*/ 424 w 547"/>
                <a:gd name="T85" fmla="*/ 121 h 334"/>
                <a:gd name="T86" fmla="*/ 432 w 547"/>
                <a:gd name="T87" fmla="*/ 100 h 334"/>
                <a:gd name="T88" fmla="*/ 435 w 547"/>
                <a:gd name="T89" fmla="*/ 96 h 334"/>
                <a:gd name="T90" fmla="*/ 438 w 547"/>
                <a:gd name="T91" fmla="*/ 94 h 334"/>
                <a:gd name="T92" fmla="*/ 510 w 547"/>
                <a:gd name="T93" fmla="*/ 92 h 334"/>
                <a:gd name="T94" fmla="*/ 524 w 547"/>
                <a:gd name="T95" fmla="*/ 134 h 334"/>
                <a:gd name="T96" fmla="*/ 461 w 547"/>
                <a:gd name="T97" fmla="*/ 149 h 334"/>
                <a:gd name="T98" fmla="*/ 448 w 547"/>
                <a:gd name="T99" fmla="*/ 146 h 334"/>
                <a:gd name="T100" fmla="*/ 494 w 547"/>
                <a:gd name="T101" fmla="*/ 160 h 334"/>
                <a:gd name="T102" fmla="*/ 534 w 547"/>
                <a:gd name="T103" fmla="*/ 137 h 334"/>
                <a:gd name="T104" fmla="*/ 530 w 547"/>
                <a:gd name="T105" fmla="*/ 96 h 334"/>
                <a:gd name="T106" fmla="*/ 74 w 547"/>
                <a:gd name="T107" fmla="*/ 145 h 334"/>
                <a:gd name="T108" fmla="*/ 68 w 547"/>
                <a:gd name="T109" fmla="*/ 130 h 334"/>
                <a:gd name="T110" fmla="*/ 85 w 547"/>
                <a:gd name="T111" fmla="*/ 135 h 334"/>
                <a:gd name="T112" fmla="*/ 74 w 547"/>
                <a:gd name="T113" fmla="*/ 145 h 334"/>
                <a:gd name="T114" fmla="*/ 373 w 547"/>
                <a:gd name="T115" fmla="*/ 259 h 334"/>
                <a:gd name="T116" fmla="*/ 345 w 547"/>
                <a:gd name="T117" fmla="*/ 310 h 334"/>
                <a:gd name="T118" fmla="*/ 343 w 547"/>
                <a:gd name="T119" fmla="*/ 234 h 334"/>
                <a:gd name="T120" fmla="*/ 417 w 547"/>
                <a:gd name="T121" fmla="*/ 109 h 334"/>
                <a:gd name="T122" fmla="*/ 373 w 547"/>
                <a:gd name="T123" fmla="*/ 25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47" h="334">
                  <a:moveTo>
                    <a:pt x="530" y="96"/>
                  </a:moveTo>
                  <a:cubicBezTo>
                    <a:pt x="492" y="54"/>
                    <a:pt x="435" y="85"/>
                    <a:pt x="435" y="85"/>
                  </a:cubicBezTo>
                  <a:cubicBezTo>
                    <a:pt x="427" y="83"/>
                    <a:pt x="425" y="88"/>
                    <a:pt x="425" y="88"/>
                  </a:cubicBezTo>
                  <a:cubicBezTo>
                    <a:pt x="393" y="114"/>
                    <a:pt x="359" y="121"/>
                    <a:pt x="359" y="121"/>
                  </a:cubicBezTo>
                  <a:cubicBezTo>
                    <a:pt x="328" y="127"/>
                    <a:pt x="333" y="102"/>
                    <a:pt x="333" y="102"/>
                  </a:cubicBezTo>
                  <a:cubicBezTo>
                    <a:pt x="333" y="89"/>
                    <a:pt x="324" y="99"/>
                    <a:pt x="324" y="99"/>
                  </a:cubicBezTo>
                  <a:cubicBezTo>
                    <a:pt x="318" y="107"/>
                    <a:pt x="298" y="118"/>
                    <a:pt x="298" y="118"/>
                  </a:cubicBezTo>
                  <a:cubicBezTo>
                    <a:pt x="257" y="139"/>
                    <a:pt x="245" y="113"/>
                    <a:pt x="245" y="113"/>
                  </a:cubicBezTo>
                  <a:cubicBezTo>
                    <a:pt x="237" y="94"/>
                    <a:pt x="237" y="94"/>
                    <a:pt x="237" y="94"/>
                  </a:cubicBezTo>
                  <a:cubicBezTo>
                    <a:pt x="228" y="71"/>
                    <a:pt x="195" y="120"/>
                    <a:pt x="195" y="120"/>
                  </a:cubicBezTo>
                  <a:cubicBezTo>
                    <a:pt x="185" y="137"/>
                    <a:pt x="183" y="135"/>
                    <a:pt x="183" y="135"/>
                  </a:cubicBezTo>
                  <a:cubicBezTo>
                    <a:pt x="190" y="110"/>
                    <a:pt x="218" y="68"/>
                    <a:pt x="218" y="68"/>
                  </a:cubicBezTo>
                  <a:cubicBezTo>
                    <a:pt x="239" y="31"/>
                    <a:pt x="233" y="12"/>
                    <a:pt x="233" y="12"/>
                  </a:cubicBezTo>
                  <a:cubicBezTo>
                    <a:pt x="228" y="0"/>
                    <a:pt x="223" y="16"/>
                    <a:pt x="223" y="16"/>
                  </a:cubicBezTo>
                  <a:cubicBezTo>
                    <a:pt x="221" y="29"/>
                    <a:pt x="214" y="46"/>
                    <a:pt x="214" y="46"/>
                  </a:cubicBezTo>
                  <a:cubicBezTo>
                    <a:pt x="204" y="73"/>
                    <a:pt x="194" y="86"/>
                    <a:pt x="194" y="86"/>
                  </a:cubicBezTo>
                  <a:cubicBezTo>
                    <a:pt x="147" y="117"/>
                    <a:pt x="116" y="124"/>
                    <a:pt x="97" y="124"/>
                  </a:cubicBezTo>
                  <a:cubicBezTo>
                    <a:pt x="100" y="109"/>
                    <a:pt x="99" y="96"/>
                    <a:pt x="99" y="96"/>
                  </a:cubicBezTo>
                  <a:cubicBezTo>
                    <a:pt x="96" y="67"/>
                    <a:pt x="73" y="72"/>
                    <a:pt x="73" y="72"/>
                  </a:cubicBezTo>
                  <a:cubicBezTo>
                    <a:pt x="35" y="77"/>
                    <a:pt x="10" y="129"/>
                    <a:pt x="10" y="129"/>
                  </a:cubicBezTo>
                  <a:cubicBezTo>
                    <a:pt x="0" y="154"/>
                    <a:pt x="15" y="152"/>
                    <a:pt x="15" y="152"/>
                  </a:cubicBezTo>
                  <a:cubicBezTo>
                    <a:pt x="25" y="149"/>
                    <a:pt x="17" y="144"/>
                    <a:pt x="17" y="144"/>
                  </a:cubicBezTo>
                  <a:cubicBezTo>
                    <a:pt x="17" y="130"/>
                    <a:pt x="34" y="110"/>
                    <a:pt x="34" y="110"/>
                  </a:cubicBezTo>
                  <a:cubicBezTo>
                    <a:pt x="72" y="70"/>
                    <a:pt x="81" y="83"/>
                    <a:pt x="81" y="83"/>
                  </a:cubicBezTo>
                  <a:cubicBezTo>
                    <a:pt x="80" y="83"/>
                    <a:pt x="92" y="89"/>
                    <a:pt x="88" y="114"/>
                  </a:cubicBezTo>
                  <a:cubicBezTo>
                    <a:pt x="88" y="118"/>
                    <a:pt x="87" y="121"/>
                    <a:pt x="87" y="124"/>
                  </a:cubicBezTo>
                  <a:cubicBezTo>
                    <a:pt x="79" y="123"/>
                    <a:pt x="75" y="121"/>
                    <a:pt x="75" y="121"/>
                  </a:cubicBezTo>
                  <a:cubicBezTo>
                    <a:pt x="69" y="115"/>
                    <a:pt x="67" y="117"/>
                    <a:pt x="67" y="117"/>
                  </a:cubicBezTo>
                  <a:cubicBezTo>
                    <a:pt x="50" y="123"/>
                    <a:pt x="65" y="150"/>
                    <a:pt x="65" y="150"/>
                  </a:cubicBezTo>
                  <a:cubicBezTo>
                    <a:pt x="77" y="167"/>
                    <a:pt x="89" y="146"/>
                    <a:pt x="89" y="146"/>
                  </a:cubicBezTo>
                  <a:cubicBezTo>
                    <a:pt x="91" y="142"/>
                    <a:pt x="93" y="139"/>
                    <a:pt x="94" y="135"/>
                  </a:cubicBezTo>
                  <a:cubicBezTo>
                    <a:pt x="135" y="134"/>
                    <a:pt x="186" y="103"/>
                    <a:pt x="186" y="103"/>
                  </a:cubicBezTo>
                  <a:cubicBezTo>
                    <a:pt x="185" y="112"/>
                    <a:pt x="177" y="126"/>
                    <a:pt x="177" y="126"/>
                  </a:cubicBezTo>
                  <a:cubicBezTo>
                    <a:pt x="161" y="155"/>
                    <a:pt x="166" y="154"/>
                    <a:pt x="166" y="154"/>
                  </a:cubicBezTo>
                  <a:cubicBezTo>
                    <a:pt x="171" y="165"/>
                    <a:pt x="180" y="149"/>
                    <a:pt x="180" y="149"/>
                  </a:cubicBezTo>
                  <a:cubicBezTo>
                    <a:pt x="230" y="82"/>
                    <a:pt x="230" y="100"/>
                    <a:pt x="230" y="100"/>
                  </a:cubicBezTo>
                  <a:cubicBezTo>
                    <a:pt x="233" y="109"/>
                    <a:pt x="233" y="109"/>
                    <a:pt x="233" y="109"/>
                  </a:cubicBezTo>
                  <a:cubicBezTo>
                    <a:pt x="257" y="165"/>
                    <a:pt x="321" y="111"/>
                    <a:pt x="321" y="111"/>
                  </a:cubicBezTo>
                  <a:cubicBezTo>
                    <a:pt x="337" y="152"/>
                    <a:pt x="393" y="117"/>
                    <a:pt x="393" y="117"/>
                  </a:cubicBezTo>
                  <a:cubicBezTo>
                    <a:pt x="332" y="198"/>
                    <a:pt x="323" y="285"/>
                    <a:pt x="323" y="285"/>
                  </a:cubicBezTo>
                  <a:cubicBezTo>
                    <a:pt x="319" y="317"/>
                    <a:pt x="333" y="321"/>
                    <a:pt x="333" y="321"/>
                  </a:cubicBezTo>
                  <a:cubicBezTo>
                    <a:pt x="368" y="334"/>
                    <a:pt x="391" y="235"/>
                    <a:pt x="391" y="235"/>
                  </a:cubicBezTo>
                  <a:cubicBezTo>
                    <a:pt x="424" y="121"/>
                    <a:pt x="424" y="121"/>
                    <a:pt x="424" y="121"/>
                  </a:cubicBezTo>
                  <a:cubicBezTo>
                    <a:pt x="429" y="100"/>
                    <a:pt x="432" y="100"/>
                    <a:pt x="432" y="100"/>
                  </a:cubicBezTo>
                  <a:cubicBezTo>
                    <a:pt x="434" y="97"/>
                    <a:pt x="435" y="96"/>
                    <a:pt x="435" y="96"/>
                  </a:cubicBezTo>
                  <a:cubicBezTo>
                    <a:pt x="437" y="94"/>
                    <a:pt x="438" y="94"/>
                    <a:pt x="438" y="94"/>
                  </a:cubicBezTo>
                  <a:cubicBezTo>
                    <a:pt x="485" y="70"/>
                    <a:pt x="510" y="92"/>
                    <a:pt x="510" y="92"/>
                  </a:cubicBezTo>
                  <a:cubicBezTo>
                    <a:pt x="540" y="114"/>
                    <a:pt x="524" y="134"/>
                    <a:pt x="524" y="134"/>
                  </a:cubicBezTo>
                  <a:cubicBezTo>
                    <a:pt x="496" y="163"/>
                    <a:pt x="461" y="149"/>
                    <a:pt x="461" y="149"/>
                  </a:cubicBezTo>
                  <a:cubicBezTo>
                    <a:pt x="447" y="142"/>
                    <a:pt x="448" y="146"/>
                    <a:pt x="448" y="146"/>
                  </a:cubicBezTo>
                  <a:cubicBezTo>
                    <a:pt x="467" y="163"/>
                    <a:pt x="494" y="160"/>
                    <a:pt x="494" y="160"/>
                  </a:cubicBezTo>
                  <a:cubicBezTo>
                    <a:pt x="518" y="158"/>
                    <a:pt x="534" y="137"/>
                    <a:pt x="534" y="137"/>
                  </a:cubicBezTo>
                  <a:cubicBezTo>
                    <a:pt x="547" y="117"/>
                    <a:pt x="530" y="96"/>
                    <a:pt x="530" y="96"/>
                  </a:cubicBezTo>
                  <a:moveTo>
                    <a:pt x="74" y="145"/>
                  </a:moveTo>
                  <a:cubicBezTo>
                    <a:pt x="70" y="142"/>
                    <a:pt x="68" y="130"/>
                    <a:pt x="68" y="130"/>
                  </a:cubicBezTo>
                  <a:cubicBezTo>
                    <a:pt x="73" y="133"/>
                    <a:pt x="79" y="134"/>
                    <a:pt x="85" y="135"/>
                  </a:cubicBezTo>
                  <a:cubicBezTo>
                    <a:pt x="80" y="154"/>
                    <a:pt x="74" y="145"/>
                    <a:pt x="74" y="145"/>
                  </a:cubicBezTo>
                  <a:moveTo>
                    <a:pt x="373" y="259"/>
                  </a:moveTo>
                  <a:cubicBezTo>
                    <a:pt x="359" y="304"/>
                    <a:pt x="345" y="310"/>
                    <a:pt x="345" y="310"/>
                  </a:cubicBezTo>
                  <a:cubicBezTo>
                    <a:pt x="317" y="318"/>
                    <a:pt x="343" y="234"/>
                    <a:pt x="343" y="234"/>
                  </a:cubicBezTo>
                  <a:cubicBezTo>
                    <a:pt x="372" y="140"/>
                    <a:pt x="417" y="109"/>
                    <a:pt x="417" y="109"/>
                  </a:cubicBezTo>
                  <a:cubicBezTo>
                    <a:pt x="421" y="107"/>
                    <a:pt x="373" y="259"/>
                    <a:pt x="373" y="25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4800" dirty="0">
                <a:solidFill>
                  <a:srgbClr val="000000"/>
                </a:solidFill>
              </a:endParaRPr>
            </a:p>
          </p:txBody>
        </p:sp>
        <p:sp>
          <p:nvSpPr>
            <p:cNvPr id="114" name="Freeform 73"/>
            <p:cNvSpPr>
              <a:spLocks/>
            </p:cNvSpPr>
            <p:nvPr userDrawn="1"/>
          </p:nvSpPr>
          <p:spPr bwMode="auto">
            <a:xfrm>
              <a:off x="3080859" y="2410142"/>
              <a:ext cx="2784417" cy="123964"/>
            </a:xfrm>
            <a:custGeom>
              <a:avLst/>
              <a:gdLst>
                <a:gd name="T0" fmla="*/ 0 w 1168"/>
                <a:gd name="T1" fmla="*/ 46 h 52"/>
                <a:gd name="T2" fmla="*/ 607 w 1168"/>
                <a:gd name="T3" fmla="*/ 14 h 52"/>
                <a:gd name="T4" fmla="*/ 1168 w 1168"/>
                <a:gd name="T5" fmla="*/ 32 h 52"/>
                <a:gd name="T6" fmla="*/ 1164 w 1168"/>
                <a:gd name="T7" fmla="*/ 40 h 52"/>
                <a:gd name="T8" fmla="*/ 756 w 1168"/>
                <a:gd name="T9" fmla="*/ 18 h 52"/>
                <a:gd name="T10" fmla="*/ 12 w 1168"/>
                <a:gd name="T11" fmla="*/ 52 h 52"/>
                <a:gd name="T12" fmla="*/ 0 w 1168"/>
                <a:gd name="T13" fmla="*/ 46 h 52"/>
              </a:gdLst>
              <a:ahLst/>
              <a:cxnLst>
                <a:cxn ang="0">
                  <a:pos x="T0" y="T1"/>
                </a:cxn>
                <a:cxn ang="0">
                  <a:pos x="T2" y="T3"/>
                </a:cxn>
                <a:cxn ang="0">
                  <a:pos x="T4" y="T5"/>
                </a:cxn>
                <a:cxn ang="0">
                  <a:pos x="T6" y="T7"/>
                </a:cxn>
                <a:cxn ang="0">
                  <a:pos x="T8" y="T9"/>
                </a:cxn>
                <a:cxn ang="0">
                  <a:pos x="T10" y="T11"/>
                </a:cxn>
                <a:cxn ang="0">
                  <a:pos x="T12" y="T13"/>
                </a:cxn>
              </a:cxnLst>
              <a:rect l="0" t="0" r="r" b="b"/>
              <a:pathLst>
                <a:path w="1168" h="52">
                  <a:moveTo>
                    <a:pt x="0" y="46"/>
                  </a:moveTo>
                  <a:cubicBezTo>
                    <a:pt x="0" y="46"/>
                    <a:pt x="417" y="14"/>
                    <a:pt x="607" y="14"/>
                  </a:cubicBezTo>
                  <a:cubicBezTo>
                    <a:pt x="607" y="14"/>
                    <a:pt x="1089" y="0"/>
                    <a:pt x="1168" y="32"/>
                  </a:cubicBezTo>
                  <a:cubicBezTo>
                    <a:pt x="1164" y="40"/>
                    <a:pt x="1164" y="40"/>
                    <a:pt x="1164" y="40"/>
                  </a:cubicBezTo>
                  <a:cubicBezTo>
                    <a:pt x="1164" y="40"/>
                    <a:pt x="1059" y="16"/>
                    <a:pt x="756" y="18"/>
                  </a:cubicBezTo>
                  <a:cubicBezTo>
                    <a:pt x="756" y="18"/>
                    <a:pt x="183" y="28"/>
                    <a:pt x="12" y="52"/>
                  </a:cubicBezTo>
                  <a:lnTo>
                    <a:pt x="0" y="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4800" dirty="0">
                <a:solidFill>
                  <a:srgbClr val="000000"/>
                </a:solidFill>
              </a:endParaRPr>
            </a:p>
          </p:txBody>
        </p:sp>
        <p:sp>
          <p:nvSpPr>
            <p:cNvPr id="115" name="Freeform 74"/>
            <p:cNvSpPr>
              <a:spLocks/>
            </p:cNvSpPr>
            <p:nvPr userDrawn="1"/>
          </p:nvSpPr>
          <p:spPr bwMode="auto">
            <a:xfrm>
              <a:off x="6284846" y="2045402"/>
              <a:ext cx="57214" cy="69134"/>
            </a:xfrm>
            <a:custGeom>
              <a:avLst/>
              <a:gdLst>
                <a:gd name="T0" fmla="*/ 48 w 48"/>
                <a:gd name="T1" fmla="*/ 0 h 58"/>
                <a:gd name="T2" fmla="*/ 48 w 48"/>
                <a:gd name="T3" fmla="*/ 8 h 58"/>
                <a:gd name="T4" fmla="*/ 28 w 48"/>
                <a:gd name="T5" fmla="*/ 8 h 58"/>
                <a:gd name="T6" fmla="*/ 28 w 48"/>
                <a:gd name="T7" fmla="*/ 58 h 58"/>
                <a:gd name="T8" fmla="*/ 20 w 48"/>
                <a:gd name="T9" fmla="*/ 58 h 58"/>
                <a:gd name="T10" fmla="*/ 20 w 48"/>
                <a:gd name="T11" fmla="*/ 8 h 58"/>
                <a:gd name="T12" fmla="*/ 0 w 48"/>
                <a:gd name="T13" fmla="*/ 8 h 58"/>
                <a:gd name="T14" fmla="*/ 0 w 48"/>
                <a:gd name="T15" fmla="*/ 0 h 58"/>
                <a:gd name="T16" fmla="*/ 48 w 48"/>
                <a:gd name="T17"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58">
                  <a:moveTo>
                    <a:pt x="48" y="0"/>
                  </a:moveTo>
                  <a:lnTo>
                    <a:pt x="48" y="8"/>
                  </a:lnTo>
                  <a:lnTo>
                    <a:pt x="28" y="8"/>
                  </a:lnTo>
                  <a:lnTo>
                    <a:pt x="28" y="58"/>
                  </a:lnTo>
                  <a:lnTo>
                    <a:pt x="20" y="58"/>
                  </a:lnTo>
                  <a:lnTo>
                    <a:pt x="20" y="8"/>
                  </a:lnTo>
                  <a:lnTo>
                    <a:pt x="0" y="8"/>
                  </a:lnTo>
                  <a:lnTo>
                    <a:pt x="0" y="0"/>
                  </a:lnTo>
                  <a:lnTo>
                    <a:pt x="4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4800" dirty="0">
                <a:solidFill>
                  <a:srgbClr val="000000"/>
                </a:solidFill>
              </a:endParaRPr>
            </a:p>
          </p:txBody>
        </p:sp>
        <p:sp>
          <p:nvSpPr>
            <p:cNvPr id="116" name="Freeform 75"/>
            <p:cNvSpPr>
              <a:spLocks/>
            </p:cNvSpPr>
            <p:nvPr userDrawn="1"/>
          </p:nvSpPr>
          <p:spPr bwMode="auto">
            <a:xfrm>
              <a:off x="6349212" y="2045402"/>
              <a:ext cx="66750" cy="69134"/>
            </a:xfrm>
            <a:custGeom>
              <a:avLst/>
              <a:gdLst>
                <a:gd name="T0" fmla="*/ 28 w 28"/>
                <a:gd name="T1" fmla="*/ 0 h 29"/>
                <a:gd name="T2" fmla="*/ 28 w 28"/>
                <a:gd name="T3" fmla="*/ 29 h 29"/>
                <a:gd name="T4" fmla="*/ 24 w 28"/>
                <a:gd name="T5" fmla="*/ 29 h 29"/>
                <a:gd name="T6" fmla="*/ 24 w 28"/>
                <a:gd name="T7" fmla="*/ 18 h 29"/>
                <a:gd name="T8" fmla="*/ 24 w 28"/>
                <a:gd name="T9" fmla="*/ 7 h 29"/>
                <a:gd name="T10" fmla="*/ 24 w 28"/>
                <a:gd name="T11" fmla="*/ 7 h 29"/>
                <a:gd name="T12" fmla="*/ 21 w 28"/>
                <a:gd name="T13" fmla="*/ 12 h 29"/>
                <a:gd name="T14" fmla="*/ 16 w 28"/>
                <a:gd name="T15" fmla="*/ 22 h 29"/>
                <a:gd name="T16" fmla="*/ 13 w 28"/>
                <a:gd name="T17" fmla="*/ 22 h 29"/>
                <a:gd name="T18" fmla="*/ 7 w 28"/>
                <a:gd name="T19" fmla="*/ 12 h 29"/>
                <a:gd name="T20" fmla="*/ 5 w 28"/>
                <a:gd name="T21" fmla="*/ 7 h 29"/>
                <a:gd name="T22" fmla="*/ 5 w 28"/>
                <a:gd name="T23" fmla="*/ 7 h 29"/>
                <a:gd name="T24" fmla="*/ 5 w 28"/>
                <a:gd name="T25" fmla="*/ 18 h 29"/>
                <a:gd name="T26" fmla="*/ 5 w 28"/>
                <a:gd name="T27" fmla="*/ 29 h 29"/>
                <a:gd name="T28" fmla="*/ 0 w 28"/>
                <a:gd name="T29" fmla="*/ 29 h 29"/>
                <a:gd name="T30" fmla="*/ 0 w 28"/>
                <a:gd name="T31" fmla="*/ 0 h 29"/>
                <a:gd name="T32" fmla="*/ 5 w 28"/>
                <a:gd name="T33" fmla="*/ 0 h 29"/>
                <a:gd name="T34" fmla="*/ 11 w 28"/>
                <a:gd name="T35" fmla="*/ 11 h 29"/>
                <a:gd name="T36" fmla="*/ 14 w 28"/>
                <a:gd name="T37" fmla="*/ 16 h 29"/>
                <a:gd name="T38" fmla="*/ 14 w 28"/>
                <a:gd name="T39" fmla="*/ 16 h 29"/>
                <a:gd name="T40" fmla="*/ 17 w 28"/>
                <a:gd name="T41" fmla="*/ 11 h 29"/>
                <a:gd name="T42" fmla="*/ 24 w 28"/>
                <a:gd name="T43" fmla="*/ 0 h 29"/>
                <a:gd name="T44" fmla="*/ 28 w 28"/>
                <a:gd name="T45"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 h="29">
                  <a:moveTo>
                    <a:pt x="28" y="0"/>
                  </a:moveTo>
                  <a:cubicBezTo>
                    <a:pt x="28" y="29"/>
                    <a:pt x="28" y="29"/>
                    <a:pt x="28" y="29"/>
                  </a:cubicBezTo>
                  <a:cubicBezTo>
                    <a:pt x="24" y="29"/>
                    <a:pt x="24" y="29"/>
                    <a:pt x="24" y="29"/>
                  </a:cubicBezTo>
                  <a:cubicBezTo>
                    <a:pt x="24" y="18"/>
                    <a:pt x="24" y="18"/>
                    <a:pt x="24" y="18"/>
                  </a:cubicBezTo>
                  <a:cubicBezTo>
                    <a:pt x="24" y="12"/>
                    <a:pt x="24" y="7"/>
                    <a:pt x="24" y="7"/>
                  </a:cubicBezTo>
                  <a:cubicBezTo>
                    <a:pt x="24" y="7"/>
                    <a:pt x="24" y="7"/>
                    <a:pt x="24" y="7"/>
                  </a:cubicBezTo>
                  <a:cubicBezTo>
                    <a:pt x="24" y="7"/>
                    <a:pt x="22" y="10"/>
                    <a:pt x="21" y="12"/>
                  </a:cubicBezTo>
                  <a:cubicBezTo>
                    <a:pt x="16" y="22"/>
                    <a:pt x="16" y="22"/>
                    <a:pt x="16" y="22"/>
                  </a:cubicBezTo>
                  <a:cubicBezTo>
                    <a:pt x="13" y="22"/>
                    <a:pt x="13" y="22"/>
                    <a:pt x="13" y="22"/>
                  </a:cubicBezTo>
                  <a:cubicBezTo>
                    <a:pt x="7" y="12"/>
                    <a:pt x="7" y="12"/>
                    <a:pt x="7" y="12"/>
                  </a:cubicBezTo>
                  <a:cubicBezTo>
                    <a:pt x="7" y="10"/>
                    <a:pt x="5" y="7"/>
                    <a:pt x="5" y="7"/>
                  </a:cubicBezTo>
                  <a:cubicBezTo>
                    <a:pt x="5" y="7"/>
                    <a:pt x="5" y="7"/>
                    <a:pt x="5" y="7"/>
                  </a:cubicBezTo>
                  <a:cubicBezTo>
                    <a:pt x="5" y="7"/>
                    <a:pt x="5" y="12"/>
                    <a:pt x="5" y="18"/>
                  </a:cubicBezTo>
                  <a:cubicBezTo>
                    <a:pt x="5" y="29"/>
                    <a:pt x="5" y="29"/>
                    <a:pt x="5" y="29"/>
                  </a:cubicBezTo>
                  <a:cubicBezTo>
                    <a:pt x="0" y="29"/>
                    <a:pt x="0" y="29"/>
                    <a:pt x="0" y="29"/>
                  </a:cubicBezTo>
                  <a:cubicBezTo>
                    <a:pt x="0" y="0"/>
                    <a:pt x="0" y="0"/>
                    <a:pt x="0" y="0"/>
                  </a:cubicBezTo>
                  <a:cubicBezTo>
                    <a:pt x="5" y="0"/>
                    <a:pt x="5" y="0"/>
                    <a:pt x="5" y="0"/>
                  </a:cubicBezTo>
                  <a:cubicBezTo>
                    <a:pt x="11" y="11"/>
                    <a:pt x="11" y="11"/>
                    <a:pt x="11" y="11"/>
                  </a:cubicBezTo>
                  <a:cubicBezTo>
                    <a:pt x="14" y="15"/>
                    <a:pt x="14" y="16"/>
                    <a:pt x="14" y="16"/>
                  </a:cubicBezTo>
                  <a:cubicBezTo>
                    <a:pt x="14" y="16"/>
                    <a:pt x="14" y="16"/>
                    <a:pt x="14" y="16"/>
                  </a:cubicBezTo>
                  <a:cubicBezTo>
                    <a:pt x="14" y="16"/>
                    <a:pt x="15" y="15"/>
                    <a:pt x="17" y="11"/>
                  </a:cubicBezTo>
                  <a:cubicBezTo>
                    <a:pt x="24" y="0"/>
                    <a:pt x="24" y="0"/>
                    <a:pt x="24" y="0"/>
                  </a:cubicBezTo>
                  <a:lnTo>
                    <a:pt x="2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4800" dirty="0">
                <a:solidFill>
                  <a:srgbClr val="000000"/>
                </a:solidFill>
              </a:endParaRPr>
            </a:p>
          </p:txBody>
        </p:sp>
      </p:grpSp>
      <p:sp>
        <p:nvSpPr>
          <p:cNvPr id="117" name="TextBox 48"/>
          <p:cNvSpPr txBox="1">
            <a:spLocks noChangeArrowheads="1"/>
          </p:cNvSpPr>
          <p:nvPr userDrawn="1"/>
        </p:nvSpPr>
        <p:spPr bwMode="auto">
          <a:xfrm>
            <a:off x="2666216" y="4052464"/>
            <a:ext cx="685957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l" rtl="0" fontAlgn="base">
              <a:spcBef>
                <a:spcPct val="0"/>
              </a:spcBef>
              <a:spcAft>
                <a:spcPct val="0"/>
              </a:spcAft>
              <a:defRPr sz="3600" kern="1200">
                <a:solidFill>
                  <a:schemeClr val="tx1"/>
                </a:solidFill>
                <a:latin typeface="Arial" charset="0"/>
                <a:ea typeface="+mn-ea"/>
                <a:cs typeface="Arial" charset="0"/>
              </a:defRPr>
            </a:lvl1pPr>
            <a:lvl2pPr marL="457200" algn="l" rtl="0" fontAlgn="base">
              <a:spcBef>
                <a:spcPct val="0"/>
              </a:spcBef>
              <a:spcAft>
                <a:spcPct val="0"/>
              </a:spcAft>
              <a:defRPr sz="3600" kern="1200">
                <a:solidFill>
                  <a:schemeClr val="tx1"/>
                </a:solidFill>
                <a:latin typeface="Arial" charset="0"/>
                <a:ea typeface="+mn-ea"/>
                <a:cs typeface="Arial" charset="0"/>
              </a:defRPr>
            </a:lvl2pPr>
            <a:lvl3pPr marL="914400" algn="l" rtl="0" fontAlgn="base">
              <a:spcBef>
                <a:spcPct val="0"/>
              </a:spcBef>
              <a:spcAft>
                <a:spcPct val="0"/>
              </a:spcAft>
              <a:defRPr sz="3600" kern="1200">
                <a:solidFill>
                  <a:schemeClr val="tx1"/>
                </a:solidFill>
                <a:latin typeface="Arial" charset="0"/>
                <a:ea typeface="+mn-ea"/>
                <a:cs typeface="Arial" charset="0"/>
              </a:defRPr>
            </a:lvl3pPr>
            <a:lvl4pPr marL="1371600" algn="l" rtl="0" fontAlgn="base">
              <a:spcBef>
                <a:spcPct val="0"/>
              </a:spcBef>
              <a:spcAft>
                <a:spcPct val="0"/>
              </a:spcAft>
              <a:defRPr sz="3600" kern="1200">
                <a:solidFill>
                  <a:schemeClr val="tx1"/>
                </a:solidFill>
                <a:latin typeface="Arial" charset="0"/>
                <a:ea typeface="+mn-ea"/>
                <a:cs typeface="Arial" charset="0"/>
              </a:defRPr>
            </a:lvl4pPr>
            <a:lvl5pPr marL="1828800" algn="l" rtl="0" fontAlgn="base">
              <a:spcBef>
                <a:spcPct val="0"/>
              </a:spcBef>
              <a:spcAft>
                <a:spcPct val="0"/>
              </a:spcAft>
              <a:defRPr sz="3600" kern="1200">
                <a:solidFill>
                  <a:schemeClr val="tx1"/>
                </a:solidFill>
                <a:latin typeface="Arial" charset="0"/>
                <a:ea typeface="+mn-ea"/>
                <a:cs typeface="Arial" charset="0"/>
              </a:defRPr>
            </a:lvl5pPr>
            <a:lvl6pPr marL="2286000" algn="l" defTabSz="914400" rtl="0" eaLnBrk="1" latinLnBrk="0" hangingPunct="1">
              <a:defRPr sz="3600" kern="1200">
                <a:solidFill>
                  <a:schemeClr val="tx1"/>
                </a:solidFill>
                <a:latin typeface="Arial" charset="0"/>
                <a:ea typeface="+mn-ea"/>
                <a:cs typeface="Arial" charset="0"/>
              </a:defRPr>
            </a:lvl6pPr>
            <a:lvl7pPr marL="2743200" algn="l" defTabSz="914400" rtl="0" eaLnBrk="1" latinLnBrk="0" hangingPunct="1">
              <a:defRPr sz="3600" kern="1200">
                <a:solidFill>
                  <a:schemeClr val="tx1"/>
                </a:solidFill>
                <a:latin typeface="Arial" charset="0"/>
                <a:ea typeface="+mn-ea"/>
                <a:cs typeface="Arial" charset="0"/>
              </a:defRPr>
            </a:lvl7pPr>
            <a:lvl8pPr marL="3200400" algn="l" defTabSz="914400" rtl="0" eaLnBrk="1" latinLnBrk="0" hangingPunct="1">
              <a:defRPr sz="3600" kern="1200">
                <a:solidFill>
                  <a:schemeClr val="tx1"/>
                </a:solidFill>
                <a:latin typeface="Arial" charset="0"/>
                <a:ea typeface="+mn-ea"/>
                <a:cs typeface="Arial" charset="0"/>
              </a:defRPr>
            </a:lvl8pPr>
            <a:lvl9pPr marL="3657600" algn="l" defTabSz="914400" rtl="0" eaLnBrk="1" latinLnBrk="0" hangingPunct="1">
              <a:defRPr sz="3600" kern="1200">
                <a:solidFill>
                  <a:schemeClr val="tx1"/>
                </a:solidFill>
                <a:latin typeface="Arial" charset="0"/>
                <a:ea typeface="+mn-ea"/>
                <a:cs typeface="Arial" charset="0"/>
              </a:defRPr>
            </a:lvl9pPr>
          </a:lstStyle>
          <a:p>
            <a:pPr algn="ctr">
              <a:defRPr/>
            </a:pPr>
            <a:r>
              <a:rPr lang="en-US" sz="1600" b="1" dirty="0">
                <a:solidFill>
                  <a:srgbClr val="FFFFFF"/>
                </a:solidFill>
              </a:rPr>
              <a:t>$7 </a:t>
            </a:r>
            <a:r>
              <a:rPr lang="en-US" sz="1600" dirty="0">
                <a:solidFill>
                  <a:srgbClr val="FFFFFF"/>
                </a:solidFill>
              </a:rPr>
              <a:t>BILLION ENTERPRISE | </a:t>
            </a:r>
            <a:r>
              <a:rPr lang="en-US" sz="1600" b="1" dirty="0">
                <a:solidFill>
                  <a:srgbClr val="FFFFFF"/>
                </a:solidFill>
              </a:rPr>
              <a:t>109,000</a:t>
            </a:r>
            <a:r>
              <a:rPr lang="en-US" sz="1600" dirty="0">
                <a:solidFill>
                  <a:srgbClr val="FFFFFF"/>
                </a:solidFill>
              </a:rPr>
              <a:t> IDEAPRENEURS | </a:t>
            </a:r>
            <a:r>
              <a:rPr lang="en-US" sz="1600" b="1" dirty="0">
                <a:solidFill>
                  <a:srgbClr val="FFFFFF"/>
                </a:solidFill>
              </a:rPr>
              <a:t>31</a:t>
            </a:r>
            <a:r>
              <a:rPr lang="en-US" sz="1600" dirty="0">
                <a:solidFill>
                  <a:srgbClr val="FFFFFF"/>
                </a:solidFill>
              </a:rPr>
              <a:t> COUNTRIES</a:t>
            </a:r>
          </a:p>
        </p:txBody>
      </p:sp>
    </p:spTree>
    <p:extLst>
      <p:ext uri="{BB962C8B-B14F-4D97-AF65-F5344CB8AC3E}">
        <p14:creationId xmlns:p14="http://schemas.microsoft.com/office/powerpoint/2010/main" val="603854059"/>
      </p:ext>
    </p:extLst>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3385663360"/>
      </p:ext>
    </p:extLst>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userDrawn="1">
  <p:cSld name="3_Blank">
    <p:spTree>
      <p:nvGrpSpPr>
        <p:cNvPr id="1" name=""/>
        <p:cNvGrpSpPr/>
        <p:nvPr/>
      </p:nvGrpSpPr>
      <p:grpSpPr>
        <a:xfrm>
          <a:off x="0" y="0"/>
          <a:ext cx="0" cy="0"/>
          <a:chOff x="0" y="0"/>
          <a:chExt cx="0" cy="0"/>
        </a:xfrm>
      </p:grpSpPr>
      <p:sp>
        <p:nvSpPr>
          <p:cNvPr id="4" name="Oval 3"/>
          <p:cNvSpPr/>
          <p:nvPr/>
        </p:nvSpPr>
        <p:spPr bwMode="auto">
          <a:xfrm>
            <a:off x="915076" y="2616245"/>
            <a:ext cx="10380528" cy="1295828"/>
          </a:xfrm>
          <a:prstGeom prst="ellipse">
            <a:avLst/>
          </a:prstGeom>
          <a:solidFill>
            <a:schemeClr val="tx1">
              <a:lumMod val="50000"/>
              <a:lumOff val="50000"/>
            </a:schemeClr>
          </a:solidFill>
          <a:ln w="3175" cap="flat" cmpd="sng" algn="ctr">
            <a:noFill/>
            <a:prstDash val="solid"/>
            <a:miter lim="800000"/>
            <a:headEnd type="none" w="sm" len="sm"/>
            <a:tailEnd type="triangle" w="med" len="med"/>
          </a:ln>
          <a:effectLst>
            <a:softEdge rad="127000"/>
          </a:effectLst>
        </p:spPr>
        <p:txBody>
          <a:bodyPr vert="horz" wrap="none" lIns="121920" tIns="60960" rIns="121920" bIns="60960" numCol="1" rtlCol="0" anchor="t" anchorCtr="0" compatLnSpc="1">
            <a:prstTxWarp prst="textNoShape">
              <a:avLst/>
            </a:prstTxWarp>
          </a:bodyPr>
          <a:lstStyle/>
          <a:p>
            <a:pPr fontAlgn="base">
              <a:spcBef>
                <a:spcPct val="0"/>
              </a:spcBef>
              <a:spcAft>
                <a:spcPct val="0"/>
              </a:spcAft>
            </a:pPr>
            <a:endParaRPr lang="en-IN" sz="4800" dirty="0">
              <a:solidFill>
                <a:srgbClr val="000000"/>
              </a:solidFill>
            </a:endParaRPr>
          </a:p>
        </p:txBody>
      </p:sp>
      <p:sp>
        <p:nvSpPr>
          <p:cNvPr id="5" name="Title 1"/>
          <p:cNvSpPr txBox="1">
            <a:spLocks/>
          </p:cNvSpPr>
          <p:nvPr userDrawn="1"/>
        </p:nvSpPr>
        <p:spPr bwMode="auto">
          <a:xfrm>
            <a:off x="701041" y="2789436"/>
            <a:ext cx="10779761" cy="9438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0960" tIns="60960" rIns="60960" bIns="60960" numCol="1" anchor="ctr" anchorCtr="0" compatLnSpc="1">
            <a:prstTxWarp prst="textNoShape">
              <a:avLst/>
            </a:prstTxWarp>
            <a:noAutofit/>
          </a:bodyPr>
          <a:lstStyle>
            <a:lvl1pPr algn="l" rtl="0" eaLnBrk="0" fontAlgn="base" hangingPunct="0">
              <a:spcBef>
                <a:spcPct val="0"/>
              </a:spcBef>
              <a:spcAft>
                <a:spcPct val="0"/>
              </a:spcAft>
              <a:defRPr sz="2000" b="1" cap="none" baseline="0">
                <a:solidFill>
                  <a:schemeClr val="bg2"/>
                </a:solidFill>
                <a:latin typeface="+mj-lt"/>
                <a:ea typeface="+mj-ea"/>
                <a:cs typeface="+mj-cs"/>
              </a:defRPr>
            </a:lvl1pPr>
            <a:lvl2pPr algn="l" rtl="0" eaLnBrk="0" fontAlgn="base" hangingPunct="0">
              <a:spcBef>
                <a:spcPct val="0"/>
              </a:spcBef>
              <a:spcAft>
                <a:spcPct val="0"/>
              </a:spcAft>
              <a:defRPr sz="2400" b="1">
                <a:solidFill>
                  <a:srgbClr val="00529B"/>
                </a:solidFill>
                <a:latin typeface="Novecento Book" pitchFamily="50" charset="0"/>
              </a:defRPr>
            </a:lvl2pPr>
            <a:lvl3pPr algn="l" rtl="0" eaLnBrk="0" fontAlgn="base" hangingPunct="0">
              <a:spcBef>
                <a:spcPct val="0"/>
              </a:spcBef>
              <a:spcAft>
                <a:spcPct val="0"/>
              </a:spcAft>
              <a:defRPr sz="2400" b="1">
                <a:solidFill>
                  <a:srgbClr val="00529B"/>
                </a:solidFill>
                <a:latin typeface="Novecento Book" pitchFamily="50" charset="0"/>
              </a:defRPr>
            </a:lvl3pPr>
            <a:lvl4pPr algn="l" rtl="0" eaLnBrk="0" fontAlgn="base" hangingPunct="0">
              <a:spcBef>
                <a:spcPct val="0"/>
              </a:spcBef>
              <a:spcAft>
                <a:spcPct val="0"/>
              </a:spcAft>
              <a:defRPr sz="2400" b="1">
                <a:solidFill>
                  <a:srgbClr val="00529B"/>
                </a:solidFill>
                <a:latin typeface="Novecento Book" pitchFamily="50" charset="0"/>
              </a:defRPr>
            </a:lvl4pPr>
            <a:lvl5pPr algn="l" rtl="0" eaLnBrk="0" fontAlgn="base" hangingPunct="0">
              <a:spcBef>
                <a:spcPct val="0"/>
              </a:spcBef>
              <a:spcAft>
                <a:spcPct val="0"/>
              </a:spcAft>
              <a:defRPr sz="2400" b="1">
                <a:solidFill>
                  <a:srgbClr val="00529B"/>
                </a:solidFill>
                <a:latin typeface="Novecento Book" pitchFamily="50" charset="0"/>
              </a:defRPr>
            </a:lvl5pPr>
            <a:lvl6pPr marL="457200" algn="l" rtl="0" fontAlgn="base">
              <a:spcBef>
                <a:spcPct val="0"/>
              </a:spcBef>
              <a:spcAft>
                <a:spcPct val="0"/>
              </a:spcAft>
              <a:defRPr sz="2400" b="1">
                <a:solidFill>
                  <a:schemeClr val="bg1"/>
                </a:solidFill>
                <a:latin typeface="Arial" charset="0"/>
              </a:defRPr>
            </a:lvl6pPr>
            <a:lvl7pPr marL="914400" algn="l" rtl="0" fontAlgn="base">
              <a:spcBef>
                <a:spcPct val="0"/>
              </a:spcBef>
              <a:spcAft>
                <a:spcPct val="0"/>
              </a:spcAft>
              <a:defRPr sz="2400" b="1">
                <a:solidFill>
                  <a:schemeClr val="bg1"/>
                </a:solidFill>
                <a:latin typeface="Arial" charset="0"/>
              </a:defRPr>
            </a:lvl7pPr>
            <a:lvl8pPr marL="1371600" algn="l" rtl="0" fontAlgn="base">
              <a:spcBef>
                <a:spcPct val="0"/>
              </a:spcBef>
              <a:spcAft>
                <a:spcPct val="0"/>
              </a:spcAft>
              <a:defRPr sz="2400" b="1">
                <a:solidFill>
                  <a:schemeClr val="bg1"/>
                </a:solidFill>
                <a:latin typeface="Arial" charset="0"/>
              </a:defRPr>
            </a:lvl8pPr>
            <a:lvl9pPr marL="1828800" algn="l" rtl="0" fontAlgn="base">
              <a:spcBef>
                <a:spcPct val="0"/>
              </a:spcBef>
              <a:spcAft>
                <a:spcPct val="0"/>
              </a:spcAft>
              <a:defRPr sz="2400" b="1">
                <a:solidFill>
                  <a:schemeClr val="bg1"/>
                </a:solidFill>
                <a:latin typeface="Arial" charset="0"/>
              </a:defRPr>
            </a:lvl9pPr>
          </a:lstStyle>
          <a:p>
            <a:pPr algn="ctr"/>
            <a:endParaRPr lang="en-US" sz="2667" dirty="0">
              <a:solidFill>
                <a:srgbClr val="000000"/>
              </a:solidFill>
            </a:endParaRPr>
          </a:p>
        </p:txBody>
      </p:sp>
      <p:sp>
        <p:nvSpPr>
          <p:cNvPr id="7" name="Text Placeholder 6"/>
          <p:cNvSpPr>
            <a:spLocks noGrp="1"/>
          </p:cNvSpPr>
          <p:nvPr>
            <p:ph type="body" sz="quarter" idx="10"/>
          </p:nvPr>
        </p:nvSpPr>
        <p:spPr>
          <a:xfrm>
            <a:off x="904241" y="2789436"/>
            <a:ext cx="10779761" cy="943848"/>
          </a:xfrm>
        </p:spPr>
        <p:txBody>
          <a:bodyPr anchor="ctr" anchorCtr="0"/>
          <a:lstStyle>
            <a:lvl1pPr marL="0" indent="0" algn="ctr" rtl="0" eaLnBrk="0" fontAlgn="base" hangingPunct="0">
              <a:spcBef>
                <a:spcPct val="0"/>
              </a:spcBef>
              <a:spcAft>
                <a:spcPct val="0"/>
              </a:spcAft>
              <a:buFontTx/>
              <a:buNone/>
              <a:defRPr lang="en-IN" sz="2667" b="1" kern="1200" cap="none" baseline="0" dirty="0">
                <a:solidFill>
                  <a:srgbClr val="00529B"/>
                </a:solidFill>
                <a:latin typeface="+mj-lt"/>
                <a:ea typeface="+mj-ea"/>
                <a:cs typeface="+mj-cs"/>
              </a:defRPr>
            </a:lvl1pPr>
            <a:lvl2pPr marL="319608" indent="0">
              <a:buFontTx/>
              <a:buNone/>
              <a:defRPr/>
            </a:lvl2pPr>
            <a:lvl3pPr marL="622284" indent="0">
              <a:buFontTx/>
              <a:buNone/>
              <a:defRPr/>
            </a:lvl3pPr>
            <a:lvl4pPr marL="914377" indent="0">
              <a:buFontTx/>
              <a:buNone/>
              <a:defRPr/>
            </a:lvl4pPr>
            <a:lvl5pPr marL="1219170" indent="0">
              <a:buFontTx/>
              <a:buNone/>
              <a:defRPr/>
            </a:lvl5pPr>
          </a:lstStyle>
          <a:p>
            <a:pPr lvl="0"/>
            <a:endParaRPr lang="en-IN" dirty="0"/>
          </a:p>
        </p:txBody>
      </p:sp>
    </p:spTree>
    <p:extLst>
      <p:ext uri="{BB962C8B-B14F-4D97-AF65-F5344CB8AC3E}">
        <p14:creationId xmlns:p14="http://schemas.microsoft.com/office/powerpoint/2010/main" val="390211343"/>
      </p:ext>
    </p:extLst>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6541" name="think-cell Slide" r:id="rId4" imgW="470" imgH="469" progId="TCLayout.ActiveDocument.1">
                  <p:embed/>
                </p:oleObj>
              </mc:Choice>
              <mc:Fallback>
                <p:oleObj name="think-cell Slide" r:id="rId4" imgW="470" imgH="469"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pic>
        <p:nvPicPr>
          <p:cNvPr id="6" name="Picture 5" descr="HCL_Background.jpg"/>
          <p:cNvPicPr>
            <a:picLocks noChangeAspect="1"/>
          </p:cNvPicPr>
          <p:nvPr userDrawn="1"/>
        </p:nvPicPr>
        <p:blipFill rotWithShape="1">
          <a:blip r:embed="rId6" cstate="print">
            <a:extLst>
              <a:ext uri="{28A0092B-C50C-407E-A947-70E740481C1C}">
                <a14:useLocalDpi xmlns:a14="http://schemas.microsoft.com/office/drawing/2010/main" val="0"/>
              </a:ext>
            </a:extLst>
          </a:blip>
          <a:srcRect b="20192"/>
          <a:stretch/>
        </p:blipFill>
        <p:spPr>
          <a:xfrm>
            <a:off x="0" y="2853"/>
            <a:ext cx="12192000" cy="6855148"/>
          </a:xfrm>
          <a:prstGeom prst="rect">
            <a:avLst/>
          </a:prstGeom>
        </p:spPr>
      </p:pic>
      <p:sp>
        <p:nvSpPr>
          <p:cNvPr id="1433603" name="Rectangle 3"/>
          <p:cNvSpPr>
            <a:spLocks noGrp="1" noChangeArrowheads="1"/>
          </p:cNvSpPr>
          <p:nvPr>
            <p:ph type="ctrTitle" hasCustomPrompt="1"/>
          </p:nvPr>
        </p:nvSpPr>
        <p:spPr>
          <a:xfrm>
            <a:off x="381000" y="2590800"/>
            <a:ext cx="3469340" cy="1143000"/>
          </a:xfrm>
        </p:spPr>
        <p:txBody>
          <a:bodyPr lIns="91440" rIns="91440" anchor="ctr" anchorCtr="0"/>
          <a:lstStyle>
            <a:lvl1pPr algn="l">
              <a:lnSpc>
                <a:spcPct val="100000"/>
              </a:lnSpc>
              <a:defRPr sz="1800" b="1" i="0">
                <a:solidFill>
                  <a:schemeClr val="bg1"/>
                </a:solidFill>
                <a:latin typeface="Arial" charset="0"/>
                <a:ea typeface="Arial" charset="0"/>
                <a:cs typeface="Arial" charset="0"/>
              </a:defRPr>
            </a:lvl1pPr>
          </a:lstStyle>
          <a:p>
            <a:r>
              <a:rPr lang="en-US" dirty="0"/>
              <a:t>CLICK TO EDIT MASTER TITLE STYLE</a:t>
            </a:r>
          </a:p>
        </p:txBody>
      </p:sp>
      <p:sp>
        <p:nvSpPr>
          <p:cNvPr id="1433605" name="Rectangle 5"/>
          <p:cNvSpPr>
            <a:spLocks noGrp="1" noChangeArrowheads="1"/>
          </p:cNvSpPr>
          <p:nvPr>
            <p:ph type="subTitle" sz="quarter" idx="1" hasCustomPrompt="1"/>
          </p:nvPr>
        </p:nvSpPr>
        <p:spPr>
          <a:xfrm>
            <a:off x="457200" y="3962400"/>
            <a:ext cx="3393139" cy="609600"/>
          </a:xfrm>
        </p:spPr>
        <p:txBody>
          <a:bodyPr/>
          <a:lstStyle>
            <a:lvl1pPr marL="0" indent="0" algn="l">
              <a:buFont typeface="Wingdings 2" pitchFamily="18" charset="2"/>
              <a:buNone/>
              <a:defRPr sz="1400" b="0">
                <a:solidFill>
                  <a:schemeClr val="bg1"/>
                </a:solidFill>
                <a:latin typeface="Arial" charset="0"/>
                <a:ea typeface="Arial" charset="0"/>
                <a:cs typeface="Arial" charset="0"/>
              </a:defRPr>
            </a:lvl1pPr>
          </a:lstStyle>
          <a:p>
            <a:r>
              <a:rPr lang="en-US" dirty="0"/>
              <a:t>CLICK TO EDIT MASTER SUBTITLE STYLE</a:t>
            </a:r>
          </a:p>
        </p:txBody>
      </p:sp>
      <p:pic>
        <p:nvPicPr>
          <p:cNvPr id="3" name="Picture 2"/>
          <p:cNvPicPr>
            <a:picLocks noChangeAspect="1"/>
          </p:cNvPicPr>
          <p:nvPr userDrawn="1"/>
        </p:nvPicPr>
        <p:blipFill rotWithShape="1">
          <a:blip r:embed="rId7"/>
          <a:srcRect r="11879"/>
          <a:stretch/>
        </p:blipFill>
        <p:spPr>
          <a:xfrm>
            <a:off x="2038351" y="9480"/>
            <a:ext cx="2025649" cy="1721806"/>
          </a:xfrm>
          <a:prstGeom prst="rect">
            <a:avLst/>
          </a:prstGeom>
        </p:spPr>
      </p:pic>
    </p:spTree>
    <p:extLst>
      <p:ext uri="{BB962C8B-B14F-4D97-AF65-F5344CB8AC3E}">
        <p14:creationId xmlns:p14="http://schemas.microsoft.com/office/powerpoint/2010/main" val="1641886812"/>
      </p:ext>
    </p:extLst>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7565" name="think-cell Slide" r:id="rId4" imgW="470" imgH="469" progId="TCLayout.ActiveDocument.1">
                  <p:embed/>
                </p:oleObj>
              </mc:Choice>
              <mc:Fallback>
                <p:oleObj name="think-cell Slide" r:id="rId4" imgW="470" imgH="469" progId="TCLayout.ActiveDocument.1">
                  <p:embed/>
                  <p:pic>
                    <p:nvPicPr>
                      <p:cNvPr id="5" name="Object 4"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hasCustomPrompt="1"/>
          </p:nvPr>
        </p:nvSpPr>
        <p:spPr>
          <a:xfrm>
            <a:off x="232228" y="166914"/>
            <a:ext cx="8621485" cy="749300"/>
          </a:xfrm>
        </p:spPr>
        <p:txBody>
          <a:bodyPr/>
          <a:lstStyle>
            <a:lvl1pPr>
              <a:defRPr sz="1600" b="0">
                <a:latin typeface="Arial" charset="0"/>
                <a:ea typeface="Arial" charset="0"/>
                <a:cs typeface="Arial" charset="0"/>
              </a:defRPr>
            </a:lvl1pPr>
          </a:lstStyle>
          <a:p>
            <a:r>
              <a:rPr lang="en-US" dirty="0"/>
              <a:t>CLICK TO EDIT MASTER TITLE STYLE</a:t>
            </a:r>
          </a:p>
        </p:txBody>
      </p:sp>
      <p:sp>
        <p:nvSpPr>
          <p:cNvPr id="3" name="Content Placeholder 2"/>
          <p:cNvSpPr>
            <a:spLocks noGrp="1"/>
          </p:cNvSpPr>
          <p:nvPr>
            <p:ph idx="1"/>
          </p:nvPr>
        </p:nvSpPr>
        <p:spPr/>
        <p:txBody>
          <a:bodyPr/>
          <a:lstStyle>
            <a:lvl1pPr algn="l" rtl="0" eaLnBrk="0" fontAlgn="base" hangingPunct="0">
              <a:spcAft>
                <a:spcPct val="0"/>
              </a:spcAft>
              <a:buClr>
                <a:schemeClr val="tx1"/>
              </a:buClr>
              <a:defRPr lang="en-US" sz="1400" dirty="0" smtClean="0">
                <a:solidFill>
                  <a:schemeClr val="tx1">
                    <a:lumMod val="65000"/>
                    <a:lumOff val="35000"/>
                  </a:schemeClr>
                </a:solidFill>
                <a:latin typeface="Arial" charset="0"/>
                <a:ea typeface="Arial" charset="0"/>
                <a:cs typeface="Arial" charset="0"/>
              </a:defRPr>
            </a:lvl1pPr>
            <a:lvl2pPr algn="l" rtl="0" eaLnBrk="0" fontAlgn="base" hangingPunct="0">
              <a:spcAft>
                <a:spcPct val="0"/>
              </a:spcAft>
              <a:buClr>
                <a:schemeClr val="tx1"/>
              </a:buClr>
              <a:defRPr lang="en-US" sz="1400" dirty="0" smtClean="0">
                <a:solidFill>
                  <a:schemeClr val="tx1">
                    <a:lumMod val="65000"/>
                    <a:lumOff val="35000"/>
                  </a:schemeClr>
                </a:solidFill>
                <a:latin typeface="Arial" charset="0"/>
                <a:ea typeface="Arial" charset="0"/>
                <a:cs typeface="Arial" charset="0"/>
              </a:defRPr>
            </a:lvl2pPr>
            <a:lvl3pPr algn="l" rtl="0" eaLnBrk="0" fontAlgn="base" hangingPunct="0">
              <a:spcAft>
                <a:spcPct val="0"/>
              </a:spcAft>
              <a:buClr>
                <a:schemeClr val="tx1"/>
              </a:buClr>
              <a:defRPr lang="en-US" sz="1400" dirty="0" smtClean="0">
                <a:solidFill>
                  <a:schemeClr val="tx1">
                    <a:lumMod val="65000"/>
                    <a:lumOff val="35000"/>
                  </a:schemeClr>
                </a:solidFill>
                <a:latin typeface="Arial" charset="0"/>
                <a:ea typeface="Arial" charset="0"/>
                <a:cs typeface="Arial" charset="0"/>
              </a:defRPr>
            </a:lvl3pPr>
            <a:lvl4pPr algn="l" rtl="0" eaLnBrk="0" fontAlgn="base" hangingPunct="0">
              <a:spcAft>
                <a:spcPct val="0"/>
              </a:spcAft>
              <a:buClr>
                <a:schemeClr val="tx1"/>
              </a:buClr>
              <a:defRPr lang="en-US" sz="1400" dirty="0" smtClean="0">
                <a:solidFill>
                  <a:schemeClr val="tx1">
                    <a:lumMod val="65000"/>
                    <a:lumOff val="35000"/>
                  </a:schemeClr>
                </a:solidFill>
                <a:latin typeface="Arial" charset="0"/>
                <a:ea typeface="Arial" charset="0"/>
                <a:cs typeface="Arial" charset="0"/>
              </a:defRPr>
            </a:lvl4pPr>
            <a:lvl5pPr algn="l" rtl="0" eaLnBrk="0" fontAlgn="base" hangingPunct="0">
              <a:spcAft>
                <a:spcPct val="0"/>
              </a:spcAft>
              <a:buClr>
                <a:schemeClr val="tx1"/>
              </a:buClr>
              <a:defRPr lang="en-US" sz="1400" dirty="0">
                <a:solidFill>
                  <a:schemeClr val="tx1">
                    <a:lumMod val="65000"/>
                    <a:lumOff val="35000"/>
                  </a:schemeClr>
                </a:solidFill>
                <a:latin typeface="Arial" charset="0"/>
                <a:ea typeface="Arial" charset="0"/>
                <a:cs typeface="Arial"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6"/>
          <p:cNvSpPr>
            <a:spLocks/>
          </p:cNvSpPr>
          <p:nvPr userDrawn="1"/>
        </p:nvSpPr>
        <p:spPr bwMode="auto">
          <a:xfrm>
            <a:off x="8823657" y="6597040"/>
            <a:ext cx="3027340" cy="2139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0236" rIns="0">
            <a:spAutoFit/>
          </a:bodyPr>
          <a:lstStyle/>
          <a:p>
            <a:pPr algn="r" fontAlgn="auto">
              <a:spcBef>
                <a:spcPts val="0"/>
              </a:spcBef>
              <a:spcAft>
                <a:spcPts val="0"/>
              </a:spcAft>
            </a:pPr>
            <a:r>
              <a:rPr lang="en-US" sz="790" b="0" baseline="0" dirty="0">
                <a:solidFill>
                  <a:srgbClr val="000000"/>
                </a:solidFill>
                <a:latin typeface="Arial"/>
                <a:ea typeface="Verdana" pitchFamily="34" charset="0"/>
                <a:cs typeface="Arial" pitchFamily="34" charset="0"/>
              </a:rPr>
              <a:t>Copyright © 2017 HCL Technologies Limited  |  www.hcltech.com</a:t>
            </a:r>
          </a:p>
        </p:txBody>
      </p:sp>
    </p:spTree>
    <p:extLst>
      <p:ext uri="{BB962C8B-B14F-4D97-AF65-F5344CB8AC3E}">
        <p14:creationId xmlns:p14="http://schemas.microsoft.com/office/powerpoint/2010/main" val="710588073"/>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4668" name="think-cell Slide" r:id="rId4" imgW="470" imgH="469" progId="TCLayout.ActiveDocument.1">
                  <p:embed/>
                </p:oleObj>
              </mc:Choice>
              <mc:Fallback>
                <p:oleObj name="think-cell Slide" r:id="rId4" imgW="470" imgH="469" progId="TCLayout.ActiveDocument.1">
                  <p:embed/>
                  <p:pic>
                    <p:nvPicPr>
                      <p:cNvPr id="5" name="Object 4"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hasCustomPrompt="1"/>
          </p:nvPr>
        </p:nvSpPr>
        <p:spPr>
          <a:xfrm>
            <a:off x="232228" y="166914"/>
            <a:ext cx="8621485" cy="749300"/>
          </a:xfrm>
        </p:spPr>
        <p:txBody>
          <a:bodyPr/>
          <a:lstStyle>
            <a:lvl1pPr>
              <a:defRPr sz="1600" b="0">
                <a:latin typeface="Arial" charset="0"/>
                <a:ea typeface="Arial" charset="0"/>
                <a:cs typeface="Arial" charset="0"/>
              </a:defRPr>
            </a:lvl1pPr>
          </a:lstStyle>
          <a:p>
            <a:r>
              <a:rPr lang="en-US" dirty="0"/>
              <a:t>CLICK TO EDIT MASTER TITLE STYLE</a:t>
            </a:r>
          </a:p>
        </p:txBody>
      </p:sp>
      <p:sp>
        <p:nvSpPr>
          <p:cNvPr id="3" name="Content Placeholder 2"/>
          <p:cNvSpPr>
            <a:spLocks noGrp="1"/>
          </p:cNvSpPr>
          <p:nvPr>
            <p:ph idx="1"/>
          </p:nvPr>
        </p:nvSpPr>
        <p:spPr/>
        <p:txBody>
          <a:bodyPr/>
          <a:lstStyle>
            <a:lvl1pPr algn="l" rtl="0" eaLnBrk="0" fontAlgn="base" hangingPunct="0">
              <a:spcAft>
                <a:spcPct val="0"/>
              </a:spcAft>
              <a:buClr>
                <a:schemeClr val="tx1"/>
              </a:buClr>
              <a:defRPr lang="en-US" sz="1400" dirty="0" smtClean="0">
                <a:solidFill>
                  <a:schemeClr val="tx1">
                    <a:lumMod val="65000"/>
                    <a:lumOff val="35000"/>
                  </a:schemeClr>
                </a:solidFill>
                <a:latin typeface="Arial" charset="0"/>
                <a:ea typeface="Arial" charset="0"/>
                <a:cs typeface="Arial" charset="0"/>
              </a:defRPr>
            </a:lvl1pPr>
            <a:lvl2pPr algn="l" rtl="0" eaLnBrk="0" fontAlgn="base" hangingPunct="0">
              <a:spcAft>
                <a:spcPct val="0"/>
              </a:spcAft>
              <a:buClr>
                <a:schemeClr val="tx1"/>
              </a:buClr>
              <a:defRPr lang="en-US" sz="1400" dirty="0" smtClean="0">
                <a:solidFill>
                  <a:schemeClr val="tx1">
                    <a:lumMod val="65000"/>
                    <a:lumOff val="35000"/>
                  </a:schemeClr>
                </a:solidFill>
                <a:latin typeface="Arial" charset="0"/>
                <a:ea typeface="Arial" charset="0"/>
                <a:cs typeface="Arial" charset="0"/>
              </a:defRPr>
            </a:lvl2pPr>
            <a:lvl3pPr algn="l" rtl="0" eaLnBrk="0" fontAlgn="base" hangingPunct="0">
              <a:spcAft>
                <a:spcPct val="0"/>
              </a:spcAft>
              <a:buClr>
                <a:schemeClr val="tx1"/>
              </a:buClr>
              <a:defRPr lang="en-US" sz="1400" dirty="0" smtClean="0">
                <a:solidFill>
                  <a:schemeClr val="tx1">
                    <a:lumMod val="65000"/>
                    <a:lumOff val="35000"/>
                  </a:schemeClr>
                </a:solidFill>
                <a:latin typeface="Arial" charset="0"/>
                <a:ea typeface="Arial" charset="0"/>
                <a:cs typeface="Arial" charset="0"/>
              </a:defRPr>
            </a:lvl3pPr>
            <a:lvl4pPr algn="l" rtl="0" eaLnBrk="0" fontAlgn="base" hangingPunct="0">
              <a:spcAft>
                <a:spcPct val="0"/>
              </a:spcAft>
              <a:buClr>
                <a:schemeClr val="tx1"/>
              </a:buClr>
              <a:defRPr lang="en-US" sz="1400" dirty="0" smtClean="0">
                <a:solidFill>
                  <a:schemeClr val="tx1">
                    <a:lumMod val="65000"/>
                    <a:lumOff val="35000"/>
                  </a:schemeClr>
                </a:solidFill>
                <a:latin typeface="Arial" charset="0"/>
                <a:ea typeface="Arial" charset="0"/>
                <a:cs typeface="Arial" charset="0"/>
              </a:defRPr>
            </a:lvl4pPr>
            <a:lvl5pPr algn="l" rtl="0" eaLnBrk="0" fontAlgn="base" hangingPunct="0">
              <a:spcAft>
                <a:spcPct val="0"/>
              </a:spcAft>
              <a:buClr>
                <a:schemeClr val="tx1"/>
              </a:buClr>
              <a:defRPr lang="en-US" sz="1400" dirty="0">
                <a:solidFill>
                  <a:schemeClr val="tx1">
                    <a:lumMod val="65000"/>
                    <a:lumOff val="35000"/>
                  </a:schemeClr>
                </a:solidFill>
                <a:latin typeface="Arial" charset="0"/>
                <a:ea typeface="Arial" charset="0"/>
                <a:cs typeface="Arial"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6"/>
          <p:cNvSpPr>
            <a:spLocks/>
          </p:cNvSpPr>
          <p:nvPr userDrawn="1"/>
        </p:nvSpPr>
        <p:spPr bwMode="auto">
          <a:xfrm>
            <a:off x="8823657" y="6597040"/>
            <a:ext cx="3027340" cy="2139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0236" rIns="0">
            <a:spAutoFit/>
          </a:bodyPr>
          <a:lstStyle/>
          <a:p>
            <a:pPr algn="r" fontAlgn="auto">
              <a:spcBef>
                <a:spcPts val="0"/>
              </a:spcBef>
              <a:spcAft>
                <a:spcPts val="0"/>
              </a:spcAft>
            </a:pPr>
            <a:r>
              <a:rPr lang="en-US" sz="790" b="0" baseline="0" dirty="0">
                <a:solidFill>
                  <a:srgbClr val="000000"/>
                </a:solidFill>
                <a:latin typeface="Arial"/>
                <a:ea typeface="Verdana" pitchFamily="34" charset="0"/>
                <a:cs typeface="Arial" pitchFamily="34" charset="0"/>
              </a:rPr>
              <a:t>Copyright © 2018 HCL Technologies Limited  |  www.hcltech.com</a:t>
            </a:r>
          </a:p>
        </p:txBody>
      </p:sp>
    </p:spTree>
    <p:extLst>
      <p:ext uri="{BB962C8B-B14F-4D97-AF65-F5344CB8AC3E}">
        <p14:creationId xmlns:p14="http://schemas.microsoft.com/office/powerpoint/2010/main" val="588780633"/>
      </p:ext>
    </p:extLst>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rgbClr val="1C88B8"/>
        </a:solidFill>
        <a:effectLst/>
      </p:bgPr>
    </p:bg>
    <p:spTree>
      <p:nvGrpSpPr>
        <p:cNvPr id="1" name=""/>
        <p:cNvGrpSpPr/>
        <p:nvPr/>
      </p:nvGrpSpPr>
      <p:grpSpPr>
        <a:xfrm>
          <a:off x="0" y="0"/>
          <a:ext cx="0" cy="0"/>
          <a:chOff x="0" y="0"/>
          <a:chExt cx="0" cy="0"/>
        </a:xfrm>
      </p:grpSpPr>
      <p:sp>
        <p:nvSpPr>
          <p:cNvPr id="5" name="Rectangle 4"/>
          <p:cNvSpPr/>
          <p:nvPr userDrawn="1"/>
        </p:nvSpPr>
        <p:spPr bwMode="auto">
          <a:xfrm>
            <a:off x="0" y="0"/>
            <a:ext cx="12192000" cy="1143000"/>
          </a:xfrm>
          <a:prstGeom prst="rect">
            <a:avLst/>
          </a:prstGeom>
          <a:solidFill>
            <a:srgbClr val="1C88B8"/>
          </a:solidFill>
          <a:ln w="3175" cap="flat" cmpd="sng" algn="ctr">
            <a:noFill/>
            <a:prstDash val="solid"/>
            <a:miter lim="800000"/>
            <a:headEnd type="none" w="sm" len="sm"/>
            <a:tailEnd type="triangl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600" b="0" i="0" u="none" strike="noStrike" cap="none" normalizeH="0" baseline="0">
              <a:ln>
                <a:noFill/>
              </a:ln>
              <a:solidFill>
                <a:schemeClr val="tx1"/>
              </a:solidFill>
              <a:effectLst/>
              <a:latin typeface="Arial" charset="0"/>
            </a:endParaRPr>
          </a:p>
        </p:txBody>
      </p:sp>
      <p:sp>
        <p:nvSpPr>
          <p:cNvPr id="6" name="Rectangle 5"/>
          <p:cNvSpPr/>
          <p:nvPr userDrawn="1"/>
        </p:nvSpPr>
        <p:spPr bwMode="auto">
          <a:xfrm>
            <a:off x="5867400" y="6567054"/>
            <a:ext cx="457200" cy="290946"/>
          </a:xfrm>
          <a:prstGeom prst="rect">
            <a:avLst/>
          </a:prstGeom>
          <a:solidFill>
            <a:srgbClr val="1C88B8"/>
          </a:solidFill>
          <a:ln w="3175" cap="flat" cmpd="sng" algn="ctr">
            <a:noFill/>
            <a:prstDash val="solid"/>
            <a:miter lim="800000"/>
            <a:headEnd type="none" w="sm" len="sm"/>
            <a:tailEnd type="triangl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6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616459316"/>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rgbClr val="1C88B8"/>
        </a:solidFill>
        <a:effectLst/>
      </p:bgPr>
    </p:bg>
    <p:spTree>
      <p:nvGrpSpPr>
        <p:cNvPr id="1" name=""/>
        <p:cNvGrpSpPr/>
        <p:nvPr/>
      </p:nvGrpSpPr>
      <p:grpSpPr>
        <a:xfrm>
          <a:off x="0" y="0"/>
          <a:ext cx="0" cy="0"/>
          <a:chOff x="0" y="0"/>
          <a:chExt cx="0" cy="0"/>
        </a:xfrm>
      </p:grpSpPr>
      <p:sp>
        <p:nvSpPr>
          <p:cNvPr id="5" name="Rectangle 4"/>
          <p:cNvSpPr/>
          <p:nvPr userDrawn="1"/>
        </p:nvSpPr>
        <p:spPr bwMode="auto">
          <a:xfrm>
            <a:off x="0" y="0"/>
            <a:ext cx="12192000" cy="1143000"/>
          </a:xfrm>
          <a:prstGeom prst="rect">
            <a:avLst/>
          </a:prstGeom>
          <a:solidFill>
            <a:srgbClr val="1C88B8"/>
          </a:solidFill>
          <a:ln w="3175" cap="flat" cmpd="sng" algn="ctr">
            <a:noFill/>
            <a:prstDash val="solid"/>
            <a:miter lim="800000"/>
            <a:headEnd type="none" w="sm" len="sm"/>
            <a:tailEnd type="triangl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600" b="0" i="0" u="none" strike="noStrike" cap="none" normalizeH="0" baseline="0" dirty="0">
              <a:ln>
                <a:noFill/>
              </a:ln>
              <a:solidFill>
                <a:schemeClr val="tx1"/>
              </a:solidFill>
              <a:effectLst/>
              <a:latin typeface="Arial" charset="0"/>
            </a:endParaRPr>
          </a:p>
        </p:txBody>
      </p:sp>
      <p:sp>
        <p:nvSpPr>
          <p:cNvPr id="6" name="Rectangle 5"/>
          <p:cNvSpPr/>
          <p:nvPr userDrawn="1"/>
        </p:nvSpPr>
        <p:spPr bwMode="auto">
          <a:xfrm>
            <a:off x="5867400" y="6567054"/>
            <a:ext cx="457200" cy="290946"/>
          </a:xfrm>
          <a:prstGeom prst="rect">
            <a:avLst/>
          </a:prstGeom>
          <a:solidFill>
            <a:srgbClr val="1C88B8"/>
          </a:solidFill>
          <a:ln w="3175" cap="flat" cmpd="sng" algn="ctr">
            <a:noFill/>
            <a:prstDash val="solid"/>
            <a:miter lim="800000"/>
            <a:headEnd type="none" w="sm" len="sm"/>
            <a:tailEnd type="triangl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600" b="0" i="0" u="none" strike="noStrike" cap="none" normalizeH="0" baseline="0" dirty="0">
              <a:ln>
                <a:noFill/>
              </a:ln>
              <a:solidFill>
                <a:schemeClr val="tx1"/>
              </a:solidFill>
              <a:effectLst/>
              <a:latin typeface="Arial" charset="0"/>
            </a:endParaRPr>
          </a:p>
        </p:txBody>
      </p:sp>
    </p:spTree>
    <p:extLst>
      <p:ext uri="{BB962C8B-B14F-4D97-AF65-F5344CB8AC3E}">
        <p14:creationId xmlns:p14="http://schemas.microsoft.com/office/powerpoint/2010/main" val="350502966"/>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50535219"/>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vl1pPr>
          </a:lstStyle>
          <a:p>
            <a:r>
              <a:rPr lang="en-US" dirty="0"/>
              <a:t>Click to edit Master title style</a:t>
            </a:r>
          </a:p>
        </p:txBody>
      </p:sp>
      <p:sp>
        <p:nvSpPr>
          <p:cNvPr id="3" name="Footer Placeholder 4"/>
          <p:cNvSpPr>
            <a:spLocks noGrp="1"/>
          </p:cNvSpPr>
          <p:nvPr>
            <p:ph type="ftr" sz="quarter" idx="3"/>
          </p:nvPr>
        </p:nvSpPr>
        <p:spPr>
          <a:xfrm>
            <a:off x="4165600" y="6578600"/>
            <a:ext cx="3860800" cy="228600"/>
          </a:xfrm>
          <a:prstGeom prst="rect">
            <a:avLst/>
          </a:prstGeom>
        </p:spPr>
        <p:txBody>
          <a:bodyPr vert="horz" lIns="91440" tIns="45720" rIns="91440" bIns="45720" rtlCol="0" anchor="ctr"/>
          <a:lstStyle>
            <a:lvl1pPr algn="ctr" eaLnBrk="1" fontAlgn="auto" hangingPunct="1">
              <a:spcBef>
                <a:spcPts val="0"/>
              </a:spcBef>
              <a:spcAft>
                <a:spcPts val="0"/>
              </a:spcAft>
              <a:defRPr sz="1000">
                <a:solidFill>
                  <a:schemeClr val="tx1">
                    <a:lumMod val="75000"/>
                    <a:lumOff val="25000"/>
                  </a:schemeClr>
                </a:solidFill>
                <a:latin typeface="Arial" pitchFamily="34" charset="0"/>
                <a:ea typeface="+mn-ea"/>
                <a:cs typeface="Arial"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000" b="0" i="0" u="none" strike="noStrike" kern="1200" cap="none" spc="0" normalizeH="0" baseline="0" noProof="0" dirty="0">
                <a:ln>
                  <a:noFill/>
                </a:ln>
                <a:solidFill>
                  <a:srgbClr val="000000">
                    <a:lumMod val="75000"/>
                    <a:lumOff val="25000"/>
                  </a:srgbClr>
                </a:solidFill>
                <a:effectLst/>
                <a:uLnTx/>
                <a:uFillTx/>
                <a:latin typeface="Arial" pitchFamily="34" charset="0"/>
                <a:ea typeface="+mn-ea"/>
                <a:cs typeface="Arial" pitchFamily="34" charset="0"/>
              </a:rPr>
              <a:t>IBM &amp; HCL</a:t>
            </a:r>
          </a:p>
        </p:txBody>
      </p:sp>
      <p:sp>
        <p:nvSpPr>
          <p:cNvPr id="4" name="Slide Number Placeholder 5"/>
          <p:cNvSpPr>
            <a:spLocks noGrp="1"/>
          </p:cNvSpPr>
          <p:nvPr>
            <p:ph type="sldNum" sz="quarter" idx="4"/>
          </p:nvPr>
        </p:nvSpPr>
        <p:spPr>
          <a:xfrm>
            <a:off x="9032875" y="6578600"/>
            <a:ext cx="2844800" cy="228600"/>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000">
                <a:solidFill>
                  <a:srgbClr val="404040"/>
                </a:solidFill>
                <a:latin typeface="Arial" charset="0"/>
                <a:cs typeface="Arial" charset="0"/>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95335EB3-54CA-A841-A2EC-F68EC45E01D4}" type="slidenum">
              <a:rPr kumimoji="0" lang="en-AU" sz="1000" b="0" i="0" u="none" strike="noStrike" kern="1200" cap="none" spc="0" normalizeH="0" baseline="0" noProof="0" smtClean="0">
                <a:ln>
                  <a:noFill/>
                </a:ln>
                <a:solidFill>
                  <a:srgbClr val="404040"/>
                </a:solidFill>
                <a:effectLst/>
                <a:uLnTx/>
                <a:uFillTx/>
                <a:latin typeface="Arial" charset="0"/>
                <a:ea typeface="+mn-ea"/>
                <a:cs typeface="Arial"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AU" sz="1000" b="0" i="0" u="none" strike="noStrike" kern="1200" cap="none" spc="0" normalizeH="0" baseline="0" noProof="0" dirty="0">
              <a:ln>
                <a:noFill/>
              </a:ln>
              <a:solidFill>
                <a:srgbClr val="404040"/>
              </a:solidFill>
              <a:effectLst/>
              <a:uLnTx/>
              <a:uFillTx/>
              <a:latin typeface="Arial" charset="0"/>
              <a:ea typeface="+mn-ea"/>
              <a:cs typeface="Arial" charset="0"/>
            </a:endParaRPr>
          </a:p>
        </p:txBody>
      </p:sp>
    </p:spTree>
    <p:extLst>
      <p:ext uri="{BB962C8B-B14F-4D97-AF65-F5344CB8AC3E}">
        <p14:creationId xmlns:p14="http://schemas.microsoft.com/office/powerpoint/2010/main" val="3952526255"/>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grpSp>
        <p:nvGrpSpPr>
          <p:cNvPr id="3" name="Group 82"/>
          <p:cNvGrpSpPr>
            <a:grpSpLocks/>
          </p:cNvGrpSpPr>
          <p:nvPr userDrawn="1"/>
        </p:nvGrpSpPr>
        <p:grpSpPr bwMode="auto">
          <a:xfrm>
            <a:off x="4667251" y="5853116"/>
            <a:ext cx="2859616" cy="438149"/>
            <a:chOff x="3533775" y="5853113"/>
            <a:chExt cx="2144713" cy="438150"/>
          </a:xfrm>
        </p:grpSpPr>
        <p:sp>
          <p:nvSpPr>
            <p:cNvPr id="4" name="Freeform 74"/>
            <p:cNvSpPr>
              <a:spLocks/>
            </p:cNvSpPr>
            <p:nvPr userDrawn="1"/>
          </p:nvSpPr>
          <p:spPr bwMode="auto">
            <a:xfrm>
              <a:off x="4043363" y="5999163"/>
              <a:ext cx="187325" cy="149225"/>
            </a:xfrm>
            <a:custGeom>
              <a:avLst/>
              <a:gdLst>
                <a:gd name="T0" fmla="*/ 2147483647 w 60"/>
                <a:gd name="T1" fmla="*/ 0 h 47"/>
                <a:gd name="T2" fmla="*/ 2147483647 w 60"/>
                <a:gd name="T3" fmla="*/ 2147483647 h 47"/>
                <a:gd name="T4" fmla="*/ 2147483647 w 60"/>
                <a:gd name="T5" fmla="*/ 2147483647 h 47"/>
                <a:gd name="T6" fmla="*/ 2147483647 w 60"/>
                <a:gd name="T7" fmla="*/ 2147483647 h 47"/>
                <a:gd name="T8" fmla="*/ 2147483647 w 60"/>
                <a:gd name="T9" fmla="*/ 2147483647 h 47"/>
                <a:gd name="T10" fmla="*/ 2147483647 w 60"/>
                <a:gd name="T11" fmla="*/ 2147483647 h 47"/>
                <a:gd name="T12" fmla="*/ 2147483647 w 60"/>
                <a:gd name="T13" fmla="*/ 2147483647 h 47"/>
                <a:gd name="T14" fmla="*/ 2147483647 w 60"/>
                <a:gd name="T15" fmla="*/ 2147483647 h 47"/>
                <a:gd name="T16" fmla="*/ 2147483647 w 60"/>
                <a:gd name="T17" fmla="*/ 2147483647 h 47"/>
                <a:gd name="T18" fmla="*/ 0 w 60"/>
                <a:gd name="T19" fmla="*/ 0 h 47"/>
                <a:gd name="T20" fmla="*/ 2147483647 w 60"/>
                <a:gd name="T21" fmla="*/ 0 h 47"/>
                <a:gd name="T22" fmla="*/ 2147483647 w 60"/>
                <a:gd name="T23" fmla="*/ 2147483647 h 47"/>
                <a:gd name="T24" fmla="*/ 2147483647 w 60"/>
                <a:gd name="T25" fmla="*/ 2147483647 h 47"/>
                <a:gd name="T26" fmla="*/ 2147483647 w 60"/>
                <a:gd name="T27" fmla="*/ 2147483647 h 47"/>
                <a:gd name="T28" fmla="*/ 2147483647 w 60"/>
                <a:gd name="T29" fmla="*/ 2147483647 h 47"/>
                <a:gd name="T30" fmla="*/ 2147483647 w 60"/>
                <a:gd name="T31" fmla="*/ 2147483647 h 47"/>
                <a:gd name="T32" fmla="*/ 2147483647 w 60"/>
                <a:gd name="T33" fmla="*/ 2147483647 h 47"/>
                <a:gd name="T34" fmla="*/ 2147483647 w 60"/>
                <a:gd name="T35" fmla="*/ 2147483647 h 47"/>
                <a:gd name="T36" fmla="*/ 2147483647 w 60"/>
                <a:gd name="T37" fmla="*/ 2147483647 h 47"/>
                <a:gd name="T38" fmla="*/ 2147483647 w 60"/>
                <a:gd name="T39" fmla="*/ 2147483647 h 47"/>
                <a:gd name="T40" fmla="*/ 2147483647 w 60"/>
                <a:gd name="T41" fmla="*/ 2147483647 h 47"/>
                <a:gd name="T42" fmla="*/ 2147483647 w 60"/>
                <a:gd name="T43" fmla="*/ 0 h 47"/>
                <a:gd name="T44" fmla="*/ 2147483647 w 60"/>
                <a:gd name="T45" fmla="*/ 0 h 4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60" h="47">
                  <a:moveTo>
                    <a:pt x="60" y="0"/>
                  </a:moveTo>
                  <a:cubicBezTo>
                    <a:pt x="46" y="47"/>
                    <a:pt x="46" y="47"/>
                    <a:pt x="46" y="47"/>
                  </a:cubicBezTo>
                  <a:cubicBezTo>
                    <a:pt x="39" y="47"/>
                    <a:pt x="39" y="47"/>
                    <a:pt x="39" y="47"/>
                  </a:cubicBezTo>
                  <a:cubicBezTo>
                    <a:pt x="32" y="23"/>
                    <a:pt x="32" y="23"/>
                    <a:pt x="32" y="23"/>
                  </a:cubicBezTo>
                  <a:cubicBezTo>
                    <a:pt x="30" y="17"/>
                    <a:pt x="30" y="14"/>
                    <a:pt x="30" y="14"/>
                  </a:cubicBezTo>
                  <a:cubicBezTo>
                    <a:pt x="30" y="14"/>
                    <a:pt x="30" y="14"/>
                    <a:pt x="30" y="14"/>
                  </a:cubicBezTo>
                  <a:cubicBezTo>
                    <a:pt x="30" y="14"/>
                    <a:pt x="29" y="17"/>
                    <a:pt x="28" y="23"/>
                  </a:cubicBezTo>
                  <a:cubicBezTo>
                    <a:pt x="21" y="47"/>
                    <a:pt x="21" y="47"/>
                    <a:pt x="21" y="47"/>
                  </a:cubicBezTo>
                  <a:cubicBezTo>
                    <a:pt x="14" y="47"/>
                    <a:pt x="14" y="47"/>
                    <a:pt x="14" y="47"/>
                  </a:cubicBezTo>
                  <a:cubicBezTo>
                    <a:pt x="0" y="0"/>
                    <a:pt x="0" y="0"/>
                    <a:pt x="0" y="0"/>
                  </a:cubicBezTo>
                  <a:cubicBezTo>
                    <a:pt x="8" y="0"/>
                    <a:pt x="8" y="0"/>
                    <a:pt x="8" y="0"/>
                  </a:cubicBezTo>
                  <a:cubicBezTo>
                    <a:pt x="16" y="28"/>
                    <a:pt x="16" y="28"/>
                    <a:pt x="16" y="28"/>
                  </a:cubicBezTo>
                  <a:cubicBezTo>
                    <a:pt x="17" y="32"/>
                    <a:pt x="17" y="36"/>
                    <a:pt x="17" y="36"/>
                  </a:cubicBezTo>
                  <a:cubicBezTo>
                    <a:pt x="17" y="36"/>
                    <a:pt x="17" y="36"/>
                    <a:pt x="17" y="36"/>
                  </a:cubicBezTo>
                  <a:cubicBezTo>
                    <a:pt x="17" y="36"/>
                    <a:pt x="18" y="32"/>
                    <a:pt x="19" y="28"/>
                  </a:cubicBezTo>
                  <a:cubicBezTo>
                    <a:pt x="27" y="5"/>
                    <a:pt x="27" y="5"/>
                    <a:pt x="27" y="5"/>
                  </a:cubicBezTo>
                  <a:cubicBezTo>
                    <a:pt x="33" y="5"/>
                    <a:pt x="33" y="5"/>
                    <a:pt x="33" y="5"/>
                  </a:cubicBezTo>
                  <a:cubicBezTo>
                    <a:pt x="40" y="28"/>
                    <a:pt x="40" y="28"/>
                    <a:pt x="40" y="28"/>
                  </a:cubicBezTo>
                  <a:cubicBezTo>
                    <a:pt x="42" y="32"/>
                    <a:pt x="42" y="36"/>
                    <a:pt x="42" y="36"/>
                  </a:cubicBezTo>
                  <a:cubicBezTo>
                    <a:pt x="42" y="36"/>
                    <a:pt x="42" y="36"/>
                    <a:pt x="42" y="36"/>
                  </a:cubicBezTo>
                  <a:cubicBezTo>
                    <a:pt x="42" y="36"/>
                    <a:pt x="43" y="32"/>
                    <a:pt x="44" y="28"/>
                  </a:cubicBezTo>
                  <a:cubicBezTo>
                    <a:pt x="52" y="0"/>
                    <a:pt x="52" y="0"/>
                    <a:pt x="52" y="0"/>
                  </a:cubicBezTo>
                  <a:lnTo>
                    <a:pt x="6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299"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5" name="Freeform 75"/>
            <p:cNvSpPr>
              <a:spLocks noEditPoints="1"/>
            </p:cNvSpPr>
            <p:nvPr userDrawn="1"/>
          </p:nvSpPr>
          <p:spPr bwMode="auto">
            <a:xfrm>
              <a:off x="4219575" y="5999163"/>
              <a:ext cx="136525" cy="149225"/>
            </a:xfrm>
            <a:custGeom>
              <a:avLst/>
              <a:gdLst>
                <a:gd name="T0" fmla="*/ 2147483647 w 43"/>
                <a:gd name="T1" fmla="*/ 2147483647 h 47"/>
                <a:gd name="T2" fmla="*/ 2147483647 w 43"/>
                <a:gd name="T3" fmla="*/ 2147483647 h 47"/>
                <a:gd name="T4" fmla="*/ 2147483647 w 43"/>
                <a:gd name="T5" fmla="*/ 2147483647 h 47"/>
                <a:gd name="T6" fmla="*/ 0 w 43"/>
                <a:gd name="T7" fmla="*/ 2147483647 h 47"/>
                <a:gd name="T8" fmla="*/ 2147483647 w 43"/>
                <a:gd name="T9" fmla="*/ 0 h 47"/>
                <a:gd name="T10" fmla="*/ 2147483647 w 43"/>
                <a:gd name="T11" fmla="*/ 0 h 47"/>
                <a:gd name="T12" fmla="*/ 2147483647 w 43"/>
                <a:gd name="T13" fmla="*/ 2147483647 h 47"/>
                <a:gd name="T14" fmla="*/ 2147483647 w 43"/>
                <a:gd name="T15" fmla="*/ 2147483647 h 47"/>
                <a:gd name="T16" fmla="*/ 2147483647 w 43"/>
                <a:gd name="T17" fmla="*/ 2147483647 h 47"/>
                <a:gd name="T18" fmla="*/ 2147483647 w 43"/>
                <a:gd name="T19" fmla="*/ 2147483647 h 47"/>
                <a:gd name="T20" fmla="*/ 2147483647 w 43"/>
                <a:gd name="T21" fmla="*/ 2147483647 h 47"/>
                <a:gd name="T22" fmla="*/ 2147483647 w 43"/>
                <a:gd name="T23" fmla="*/ 2147483647 h 47"/>
                <a:gd name="T24" fmla="*/ 2147483647 w 43"/>
                <a:gd name="T25" fmla="*/ 2147483647 h 47"/>
                <a:gd name="T26" fmla="*/ 2147483647 w 43"/>
                <a:gd name="T27" fmla="*/ 2147483647 h 47"/>
                <a:gd name="T28" fmla="*/ 2147483647 w 43"/>
                <a:gd name="T29" fmla="*/ 2147483647 h 47"/>
                <a:gd name="T30" fmla="*/ 2147483647 w 43"/>
                <a:gd name="T31" fmla="*/ 2147483647 h 4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43" h="47">
                  <a:moveTo>
                    <a:pt x="32" y="36"/>
                  </a:moveTo>
                  <a:cubicBezTo>
                    <a:pt x="12" y="36"/>
                    <a:pt x="12" y="36"/>
                    <a:pt x="12" y="36"/>
                  </a:cubicBezTo>
                  <a:cubicBezTo>
                    <a:pt x="8" y="47"/>
                    <a:pt x="8" y="47"/>
                    <a:pt x="8" y="47"/>
                  </a:cubicBezTo>
                  <a:cubicBezTo>
                    <a:pt x="0" y="47"/>
                    <a:pt x="0" y="47"/>
                    <a:pt x="0" y="47"/>
                  </a:cubicBezTo>
                  <a:cubicBezTo>
                    <a:pt x="18" y="0"/>
                    <a:pt x="18" y="0"/>
                    <a:pt x="18" y="0"/>
                  </a:cubicBezTo>
                  <a:cubicBezTo>
                    <a:pt x="25" y="0"/>
                    <a:pt x="25" y="0"/>
                    <a:pt x="25" y="0"/>
                  </a:cubicBezTo>
                  <a:cubicBezTo>
                    <a:pt x="43" y="47"/>
                    <a:pt x="43" y="47"/>
                    <a:pt x="43" y="47"/>
                  </a:cubicBezTo>
                  <a:cubicBezTo>
                    <a:pt x="35" y="47"/>
                    <a:pt x="35" y="47"/>
                    <a:pt x="35" y="47"/>
                  </a:cubicBezTo>
                  <a:lnTo>
                    <a:pt x="32" y="36"/>
                  </a:lnTo>
                  <a:close/>
                  <a:moveTo>
                    <a:pt x="29" y="29"/>
                  </a:moveTo>
                  <a:cubicBezTo>
                    <a:pt x="24" y="14"/>
                    <a:pt x="24" y="14"/>
                    <a:pt x="24" y="14"/>
                  </a:cubicBezTo>
                  <a:cubicBezTo>
                    <a:pt x="23" y="11"/>
                    <a:pt x="22" y="8"/>
                    <a:pt x="22" y="8"/>
                  </a:cubicBezTo>
                  <a:cubicBezTo>
                    <a:pt x="22" y="8"/>
                    <a:pt x="22" y="8"/>
                    <a:pt x="22" y="8"/>
                  </a:cubicBezTo>
                  <a:cubicBezTo>
                    <a:pt x="22" y="8"/>
                    <a:pt x="21" y="11"/>
                    <a:pt x="20" y="14"/>
                  </a:cubicBezTo>
                  <a:cubicBezTo>
                    <a:pt x="14" y="29"/>
                    <a:pt x="14" y="29"/>
                    <a:pt x="14" y="29"/>
                  </a:cubicBezTo>
                  <a:lnTo>
                    <a:pt x="29" y="2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299"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6" name="Freeform 76"/>
            <p:cNvSpPr>
              <a:spLocks/>
            </p:cNvSpPr>
            <p:nvPr userDrawn="1"/>
          </p:nvSpPr>
          <p:spPr bwMode="auto">
            <a:xfrm>
              <a:off x="4346575" y="5999163"/>
              <a:ext cx="109538" cy="149225"/>
            </a:xfrm>
            <a:custGeom>
              <a:avLst/>
              <a:gdLst>
                <a:gd name="T0" fmla="*/ 2147483647 w 82"/>
                <a:gd name="T1" fmla="*/ 0 h 111"/>
                <a:gd name="T2" fmla="*/ 2147483647 w 82"/>
                <a:gd name="T3" fmla="*/ 2147483647 h 111"/>
                <a:gd name="T4" fmla="*/ 2147483647 w 82"/>
                <a:gd name="T5" fmla="*/ 2147483647 h 111"/>
                <a:gd name="T6" fmla="*/ 2147483647 w 82"/>
                <a:gd name="T7" fmla="*/ 2147483647 h 111"/>
                <a:gd name="T8" fmla="*/ 2147483647 w 82"/>
                <a:gd name="T9" fmla="*/ 2147483647 h 111"/>
                <a:gd name="T10" fmla="*/ 2147483647 w 82"/>
                <a:gd name="T11" fmla="*/ 2147483647 h 111"/>
                <a:gd name="T12" fmla="*/ 0 w 82"/>
                <a:gd name="T13" fmla="*/ 2147483647 h 111"/>
                <a:gd name="T14" fmla="*/ 0 w 82"/>
                <a:gd name="T15" fmla="*/ 0 h 111"/>
                <a:gd name="T16" fmla="*/ 2147483647 w 82"/>
                <a:gd name="T17" fmla="*/ 0 h 11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82" h="111">
                  <a:moveTo>
                    <a:pt x="82" y="0"/>
                  </a:moveTo>
                  <a:lnTo>
                    <a:pt x="82" y="14"/>
                  </a:lnTo>
                  <a:lnTo>
                    <a:pt x="49" y="14"/>
                  </a:lnTo>
                  <a:lnTo>
                    <a:pt x="49" y="111"/>
                  </a:lnTo>
                  <a:lnTo>
                    <a:pt x="33" y="111"/>
                  </a:lnTo>
                  <a:lnTo>
                    <a:pt x="33" y="14"/>
                  </a:lnTo>
                  <a:lnTo>
                    <a:pt x="0" y="14"/>
                  </a:lnTo>
                  <a:lnTo>
                    <a:pt x="0" y="0"/>
                  </a:lnTo>
                  <a:lnTo>
                    <a:pt x="8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299"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7" name="Freeform 77"/>
            <p:cNvSpPr>
              <a:spLocks/>
            </p:cNvSpPr>
            <p:nvPr userDrawn="1"/>
          </p:nvSpPr>
          <p:spPr bwMode="auto">
            <a:xfrm>
              <a:off x="4462463" y="5995988"/>
              <a:ext cx="131762" cy="153987"/>
            </a:xfrm>
            <a:custGeom>
              <a:avLst/>
              <a:gdLst>
                <a:gd name="T0" fmla="*/ 2147483647 w 42"/>
                <a:gd name="T1" fmla="*/ 2147483647 h 49"/>
                <a:gd name="T2" fmla="*/ 2147483647 w 42"/>
                <a:gd name="T3" fmla="*/ 2147483647 h 49"/>
                <a:gd name="T4" fmla="*/ 2147483647 w 42"/>
                <a:gd name="T5" fmla="*/ 2147483647 h 49"/>
                <a:gd name="T6" fmla="*/ 2147483647 w 42"/>
                <a:gd name="T7" fmla="*/ 2147483647 h 49"/>
                <a:gd name="T8" fmla="*/ 2147483647 w 42"/>
                <a:gd name="T9" fmla="*/ 2147483647 h 49"/>
                <a:gd name="T10" fmla="*/ 2147483647 w 42"/>
                <a:gd name="T11" fmla="*/ 2147483647 h 49"/>
                <a:gd name="T12" fmla="*/ 2147483647 w 42"/>
                <a:gd name="T13" fmla="*/ 2147483647 h 49"/>
                <a:gd name="T14" fmla="*/ 0 w 42"/>
                <a:gd name="T15" fmla="*/ 2147483647 h 49"/>
                <a:gd name="T16" fmla="*/ 2147483647 w 42"/>
                <a:gd name="T17" fmla="*/ 0 h 49"/>
                <a:gd name="T18" fmla="*/ 2147483647 w 42"/>
                <a:gd name="T19" fmla="*/ 2147483647 h 49"/>
                <a:gd name="T20" fmla="*/ 2147483647 w 42"/>
                <a:gd name="T21" fmla="*/ 2147483647 h 4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42" h="49">
                  <a:moveTo>
                    <a:pt x="34" y="14"/>
                  </a:moveTo>
                  <a:cubicBezTo>
                    <a:pt x="32" y="9"/>
                    <a:pt x="27" y="7"/>
                    <a:pt x="22" y="7"/>
                  </a:cubicBezTo>
                  <a:cubicBezTo>
                    <a:pt x="14" y="7"/>
                    <a:pt x="8" y="13"/>
                    <a:pt x="8" y="24"/>
                  </a:cubicBezTo>
                  <a:cubicBezTo>
                    <a:pt x="8" y="35"/>
                    <a:pt x="14" y="41"/>
                    <a:pt x="22" y="41"/>
                  </a:cubicBezTo>
                  <a:cubicBezTo>
                    <a:pt x="28" y="41"/>
                    <a:pt x="33" y="38"/>
                    <a:pt x="35" y="33"/>
                  </a:cubicBezTo>
                  <a:cubicBezTo>
                    <a:pt x="42" y="35"/>
                    <a:pt x="42" y="35"/>
                    <a:pt x="42" y="35"/>
                  </a:cubicBezTo>
                  <a:cubicBezTo>
                    <a:pt x="39" y="43"/>
                    <a:pt x="31" y="49"/>
                    <a:pt x="22" y="49"/>
                  </a:cubicBezTo>
                  <a:cubicBezTo>
                    <a:pt x="10" y="49"/>
                    <a:pt x="0" y="39"/>
                    <a:pt x="0" y="24"/>
                  </a:cubicBezTo>
                  <a:cubicBezTo>
                    <a:pt x="0" y="9"/>
                    <a:pt x="10" y="0"/>
                    <a:pt x="22" y="0"/>
                  </a:cubicBezTo>
                  <a:cubicBezTo>
                    <a:pt x="31" y="0"/>
                    <a:pt x="38" y="4"/>
                    <a:pt x="41" y="12"/>
                  </a:cubicBezTo>
                  <a:lnTo>
                    <a:pt x="34" y="14"/>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299"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8" name="Freeform 78"/>
            <p:cNvSpPr>
              <a:spLocks/>
            </p:cNvSpPr>
            <p:nvPr userDrawn="1"/>
          </p:nvSpPr>
          <p:spPr bwMode="auto">
            <a:xfrm>
              <a:off x="4618038" y="5999163"/>
              <a:ext cx="109537" cy="149225"/>
            </a:xfrm>
            <a:custGeom>
              <a:avLst/>
              <a:gdLst>
                <a:gd name="T0" fmla="*/ 2147483647 w 82"/>
                <a:gd name="T1" fmla="*/ 0 h 111"/>
                <a:gd name="T2" fmla="*/ 2147483647 w 82"/>
                <a:gd name="T3" fmla="*/ 2147483647 h 111"/>
                <a:gd name="T4" fmla="*/ 2147483647 w 82"/>
                <a:gd name="T5" fmla="*/ 2147483647 h 111"/>
                <a:gd name="T6" fmla="*/ 2147483647 w 82"/>
                <a:gd name="T7" fmla="*/ 2147483647 h 111"/>
                <a:gd name="T8" fmla="*/ 2147483647 w 82"/>
                <a:gd name="T9" fmla="*/ 2147483647 h 111"/>
                <a:gd name="T10" fmla="*/ 2147483647 w 82"/>
                <a:gd name="T11" fmla="*/ 2147483647 h 111"/>
                <a:gd name="T12" fmla="*/ 0 w 82"/>
                <a:gd name="T13" fmla="*/ 2147483647 h 111"/>
                <a:gd name="T14" fmla="*/ 0 w 82"/>
                <a:gd name="T15" fmla="*/ 0 h 111"/>
                <a:gd name="T16" fmla="*/ 2147483647 w 82"/>
                <a:gd name="T17" fmla="*/ 0 h 111"/>
                <a:gd name="T18" fmla="*/ 2147483647 w 82"/>
                <a:gd name="T19" fmla="*/ 2147483647 h 111"/>
                <a:gd name="T20" fmla="*/ 2147483647 w 82"/>
                <a:gd name="T21" fmla="*/ 2147483647 h 111"/>
                <a:gd name="T22" fmla="*/ 2147483647 w 82"/>
                <a:gd name="T23" fmla="*/ 0 h 111"/>
                <a:gd name="T24" fmla="*/ 2147483647 w 82"/>
                <a:gd name="T25" fmla="*/ 0 h 11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2" h="111">
                  <a:moveTo>
                    <a:pt x="82" y="0"/>
                  </a:moveTo>
                  <a:lnTo>
                    <a:pt x="82" y="111"/>
                  </a:lnTo>
                  <a:lnTo>
                    <a:pt x="64" y="111"/>
                  </a:lnTo>
                  <a:lnTo>
                    <a:pt x="64" y="61"/>
                  </a:lnTo>
                  <a:lnTo>
                    <a:pt x="16" y="61"/>
                  </a:lnTo>
                  <a:lnTo>
                    <a:pt x="16" y="111"/>
                  </a:lnTo>
                  <a:lnTo>
                    <a:pt x="0" y="111"/>
                  </a:lnTo>
                  <a:lnTo>
                    <a:pt x="0" y="0"/>
                  </a:lnTo>
                  <a:lnTo>
                    <a:pt x="16" y="0"/>
                  </a:lnTo>
                  <a:lnTo>
                    <a:pt x="16" y="45"/>
                  </a:lnTo>
                  <a:lnTo>
                    <a:pt x="64" y="45"/>
                  </a:lnTo>
                  <a:lnTo>
                    <a:pt x="64" y="0"/>
                  </a:lnTo>
                  <a:lnTo>
                    <a:pt x="8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299"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9" name="Freeform 79"/>
            <p:cNvSpPr>
              <a:spLocks/>
            </p:cNvSpPr>
            <p:nvPr userDrawn="1"/>
          </p:nvSpPr>
          <p:spPr bwMode="auto">
            <a:xfrm>
              <a:off x="4795838" y="5999163"/>
              <a:ext cx="111125" cy="149225"/>
            </a:xfrm>
            <a:custGeom>
              <a:avLst/>
              <a:gdLst>
                <a:gd name="T0" fmla="*/ 2147483647 w 83"/>
                <a:gd name="T1" fmla="*/ 0 h 111"/>
                <a:gd name="T2" fmla="*/ 2147483647 w 83"/>
                <a:gd name="T3" fmla="*/ 2147483647 h 111"/>
                <a:gd name="T4" fmla="*/ 2147483647 w 83"/>
                <a:gd name="T5" fmla="*/ 2147483647 h 111"/>
                <a:gd name="T6" fmla="*/ 2147483647 w 83"/>
                <a:gd name="T7" fmla="*/ 2147483647 h 111"/>
                <a:gd name="T8" fmla="*/ 2147483647 w 83"/>
                <a:gd name="T9" fmla="*/ 2147483647 h 111"/>
                <a:gd name="T10" fmla="*/ 2147483647 w 83"/>
                <a:gd name="T11" fmla="*/ 2147483647 h 111"/>
                <a:gd name="T12" fmla="*/ 0 w 83"/>
                <a:gd name="T13" fmla="*/ 2147483647 h 111"/>
                <a:gd name="T14" fmla="*/ 0 w 83"/>
                <a:gd name="T15" fmla="*/ 0 h 111"/>
                <a:gd name="T16" fmla="*/ 2147483647 w 83"/>
                <a:gd name="T17" fmla="*/ 0 h 11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83" h="111">
                  <a:moveTo>
                    <a:pt x="83" y="0"/>
                  </a:moveTo>
                  <a:lnTo>
                    <a:pt x="83" y="14"/>
                  </a:lnTo>
                  <a:lnTo>
                    <a:pt x="50" y="14"/>
                  </a:lnTo>
                  <a:lnTo>
                    <a:pt x="50" y="111"/>
                  </a:lnTo>
                  <a:lnTo>
                    <a:pt x="33" y="111"/>
                  </a:lnTo>
                  <a:lnTo>
                    <a:pt x="33" y="14"/>
                  </a:lnTo>
                  <a:lnTo>
                    <a:pt x="0" y="14"/>
                  </a:lnTo>
                  <a:lnTo>
                    <a:pt x="0" y="0"/>
                  </a:lnTo>
                  <a:lnTo>
                    <a:pt x="8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299"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10" name="Freeform 80"/>
            <p:cNvSpPr>
              <a:spLocks/>
            </p:cNvSpPr>
            <p:nvPr userDrawn="1"/>
          </p:nvSpPr>
          <p:spPr bwMode="auto">
            <a:xfrm>
              <a:off x="4929188" y="5999163"/>
              <a:ext cx="109537" cy="149225"/>
            </a:xfrm>
            <a:custGeom>
              <a:avLst/>
              <a:gdLst>
                <a:gd name="T0" fmla="*/ 2147483647 w 82"/>
                <a:gd name="T1" fmla="*/ 0 h 111"/>
                <a:gd name="T2" fmla="*/ 2147483647 w 82"/>
                <a:gd name="T3" fmla="*/ 2147483647 h 111"/>
                <a:gd name="T4" fmla="*/ 2147483647 w 82"/>
                <a:gd name="T5" fmla="*/ 2147483647 h 111"/>
                <a:gd name="T6" fmla="*/ 2147483647 w 82"/>
                <a:gd name="T7" fmla="*/ 2147483647 h 111"/>
                <a:gd name="T8" fmla="*/ 2147483647 w 82"/>
                <a:gd name="T9" fmla="*/ 2147483647 h 111"/>
                <a:gd name="T10" fmla="*/ 2147483647 w 82"/>
                <a:gd name="T11" fmla="*/ 2147483647 h 111"/>
                <a:gd name="T12" fmla="*/ 0 w 82"/>
                <a:gd name="T13" fmla="*/ 2147483647 h 111"/>
                <a:gd name="T14" fmla="*/ 0 w 82"/>
                <a:gd name="T15" fmla="*/ 0 h 111"/>
                <a:gd name="T16" fmla="*/ 2147483647 w 82"/>
                <a:gd name="T17" fmla="*/ 0 h 111"/>
                <a:gd name="T18" fmla="*/ 2147483647 w 82"/>
                <a:gd name="T19" fmla="*/ 2147483647 h 111"/>
                <a:gd name="T20" fmla="*/ 2147483647 w 82"/>
                <a:gd name="T21" fmla="*/ 2147483647 h 111"/>
                <a:gd name="T22" fmla="*/ 2147483647 w 82"/>
                <a:gd name="T23" fmla="*/ 0 h 111"/>
                <a:gd name="T24" fmla="*/ 2147483647 w 82"/>
                <a:gd name="T25" fmla="*/ 0 h 11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2" h="111">
                  <a:moveTo>
                    <a:pt x="82" y="0"/>
                  </a:moveTo>
                  <a:lnTo>
                    <a:pt x="82" y="111"/>
                  </a:lnTo>
                  <a:lnTo>
                    <a:pt x="63" y="111"/>
                  </a:lnTo>
                  <a:lnTo>
                    <a:pt x="63" y="61"/>
                  </a:lnTo>
                  <a:lnTo>
                    <a:pt x="16" y="61"/>
                  </a:lnTo>
                  <a:lnTo>
                    <a:pt x="16" y="111"/>
                  </a:lnTo>
                  <a:lnTo>
                    <a:pt x="0" y="111"/>
                  </a:lnTo>
                  <a:lnTo>
                    <a:pt x="0" y="0"/>
                  </a:lnTo>
                  <a:lnTo>
                    <a:pt x="16" y="0"/>
                  </a:lnTo>
                  <a:lnTo>
                    <a:pt x="16" y="45"/>
                  </a:lnTo>
                  <a:lnTo>
                    <a:pt x="63" y="45"/>
                  </a:lnTo>
                  <a:lnTo>
                    <a:pt x="63" y="0"/>
                  </a:lnTo>
                  <a:lnTo>
                    <a:pt x="8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299"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11" name="Freeform 81"/>
            <p:cNvSpPr>
              <a:spLocks/>
            </p:cNvSpPr>
            <p:nvPr userDrawn="1"/>
          </p:nvSpPr>
          <p:spPr bwMode="auto">
            <a:xfrm>
              <a:off x="5073650" y="5999163"/>
              <a:ext cx="95250" cy="149225"/>
            </a:xfrm>
            <a:custGeom>
              <a:avLst/>
              <a:gdLst>
                <a:gd name="T0" fmla="*/ 2147483647 w 71"/>
                <a:gd name="T1" fmla="*/ 2147483647 h 111"/>
                <a:gd name="T2" fmla="*/ 2147483647 w 71"/>
                <a:gd name="T3" fmla="*/ 2147483647 h 111"/>
                <a:gd name="T4" fmla="*/ 0 w 71"/>
                <a:gd name="T5" fmla="*/ 2147483647 h 111"/>
                <a:gd name="T6" fmla="*/ 0 w 71"/>
                <a:gd name="T7" fmla="*/ 0 h 111"/>
                <a:gd name="T8" fmla="*/ 2147483647 w 71"/>
                <a:gd name="T9" fmla="*/ 0 h 111"/>
                <a:gd name="T10" fmla="*/ 2147483647 w 71"/>
                <a:gd name="T11" fmla="*/ 2147483647 h 111"/>
                <a:gd name="T12" fmla="*/ 2147483647 w 71"/>
                <a:gd name="T13" fmla="*/ 2147483647 h 111"/>
                <a:gd name="T14" fmla="*/ 2147483647 w 71"/>
                <a:gd name="T15" fmla="*/ 2147483647 h 111"/>
                <a:gd name="T16" fmla="*/ 2147483647 w 71"/>
                <a:gd name="T17" fmla="*/ 2147483647 h 111"/>
                <a:gd name="T18" fmla="*/ 2147483647 w 71"/>
                <a:gd name="T19" fmla="*/ 2147483647 h 111"/>
                <a:gd name="T20" fmla="*/ 2147483647 w 71"/>
                <a:gd name="T21" fmla="*/ 2147483647 h 111"/>
                <a:gd name="T22" fmla="*/ 2147483647 w 71"/>
                <a:gd name="T23" fmla="*/ 2147483647 h 111"/>
                <a:gd name="T24" fmla="*/ 2147483647 w 71"/>
                <a:gd name="T25" fmla="*/ 2147483647 h 11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1" h="111">
                  <a:moveTo>
                    <a:pt x="71" y="94"/>
                  </a:moveTo>
                  <a:lnTo>
                    <a:pt x="71" y="111"/>
                  </a:lnTo>
                  <a:lnTo>
                    <a:pt x="0" y="111"/>
                  </a:lnTo>
                  <a:lnTo>
                    <a:pt x="0" y="0"/>
                  </a:lnTo>
                  <a:lnTo>
                    <a:pt x="69" y="0"/>
                  </a:lnTo>
                  <a:lnTo>
                    <a:pt x="69" y="14"/>
                  </a:lnTo>
                  <a:lnTo>
                    <a:pt x="17" y="14"/>
                  </a:lnTo>
                  <a:lnTo>
                    <a:pt x="17" y="45"/>
                  </a:lnTo>
                  <a:lnTo>
                    <a:pt x="57" y="45"/>
                  </a:lnTo>
                  <a:lnTo>
                    <a:pt x="57" y="59"/>
                  </a:lnTo>
                  <a:lnTo>
                    <a:pt x="17" y="59"/>
                  </a:lnTo>
                  <a:lnTo>
                    <a:pt x="17" y="94"/>
                  </a:lnTo>
                  <a:lnTo>
                    <a:pt x="71" y="94"/>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299"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12" name="Freeform 82"/>
            <p:cNvSpPr>
              <a:spLocks/>
            </p:cNvSpPr>
            <p:nvPr userDrawn="1"/>
          </p:nvSpPr>
          <p:spPr bwMode="auto">
            <a:xfrm>
              <a:off x="5245100" y="5999163"/>
              <a:ext cx="95250" cy="149225"/>
            </a:xfrm>
            <a:custGeom>
              <a:avLst/>
              <a:gdLst>
                <a:gd name="T0" fmla="*/ 2147483647 w 71"/>
                <a:gd name="T1" fmla="*/ 2147483647 h 111"/>
                <a:gd name="T2" fmla="*/ 2147483647 w 71"/>
                <a:gd name="T3" fmla="*/ 2147483647 h 111"/>
                <a:gd name="T4" fmla="*/ 2147483647 w 71"/>
                <a:gd name="T5" fmla="*/ 2147483647 h 111"/>
                <a:gd name="T6" fmla="*/ 2147483647 w 71"/>
                <a:gd name="T7" fmla="*/ 2147483647 h 111"/>
                <a:gd name="T8" fmla="*/ 2147483647 w 71"/>
                <a:gd name="T9" fmla="*/ 2147483647 h 111"/>
                <a:gd name="T10" fmla="*/ 2147483647 w 71"/>
                <a:gd name="T11" fmla="*/ 2147483647 h 111"/>
                <a:gd name="T12" fmla="*/ 0 w 71"/>
                <a:gd name="T13" fmla="*/ 2147483647 h 111"/>
                <a:gd name="T14" fmla="*/ 0 w 71"/>
                <a:gd name="T15" fmla="*/ 0 h 111"/>
                <a:gd name="T16" fmla="*/ 2147483647 w 71"/>
                <a:gd name="T17" fmla="*/ 0 h 111"/>
                <a:gd name="T18" fmla="*/ 2147483647 w 71"/>
                <a:gd name="T19" fmla="*/ 2147483647 h 111"/>
                <a:gd name="T20" fmla="*/ 2147483647 w 71"/>
                <a:gd name="T21" fmla="*/ 2147483647 h 11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71" h="111">
                  <a:moveTo>
                    <a:pt x="21" y="19"/>
                  </a:moveTo>
                  <a:lnTo>
                    <a:pt x="21" y="47"/>
                  </a:lnTo>
                  <a:lnTo>
                    <a:pt x="61" y="47"/>
                  </a:lnTo>
                  <a:lnTo>
                    <a:pt x="61" y="66"/>
                  </a:lnTo>
                  <a:lnTo>
                    <a:pt x="21" y="66"/>
                  </a:lnTo>
                  <a:lnTo>
                    <a:pt x="21" y="111"/>
                  </a:lnTo>
                  <a:lnTo>
                    <a:pt x="0" y="111"/>
                  </a:lnTo>
                  <a:lnTo>
                    <a:pt x="0" y="0"/>
                  </a:lnTo>
                  <a:lnTo>
                    <a:pt x="71" y="0"/>
                  </a:lnTo>
                  <a:lnTo>
                    <a:pt x="71" y="19"/>
                  </a:lnTo>
                  <a:lnTo>
                    <a:pt x="21" y="1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299"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13" name="Rectangle 83"/>
            <p:cNvSpPr>
              <a:spLocks noChangeArrowheads="1"/>
            </p:cNvSpPr>
            <p:nvPr userDrawn="1"/>
          </p:nvSpPr>
          <p:spPr bwMode="auto">
            <a:xfrm>
              <a:off x="5365750" y="5999163"/>
              <a:ext cx="26988" cy="1492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299" b="0" i="0" u="none" strike="noStrike" kern="1200" cap="none" spc="0" normalizeH="0" baseline="0" noProof="0" dirty="0">
                <a:ln>
                  <a:noFill/>
                </a:ln>
                <a:solidFill>
                  <a:srgbClr val="FFFFFF"/>
                </a:solidFill>
                <a:effectLst/>
                <a:uLnTx/>
                <a:uFillTx/>
                <a:latin typeface="Arial" charset="0"/>
                <a:ea typeface="+mn-ea"/>
                <a:cs typeface="+mn-cs"/>
              </a:endParaRPr>
            </a:p>
          </p:txBody>
        </p:sp>
        <p:sp>
          <p:nvSpPr>
            <p:cNvPr id="14" name="Freeform 84"/>
            <p:cNvSpPr>
              <a:spLocks/>
            </p:cNvSpPr>
            <p:nvPr userDrawn="1"/>
          </p:nvSpPr>
          <p:spPr bwMode="auto">
            <a:xfrm>
              <a:off x="5426075" y="5999163"/>
              <a:ext cx="96838" cy="149225"/>
            </a:xfrm>
            <a:custGeom>
              <a:avLst/>
              <a:gdLst>
                <a:gd name="T0" fmla="*/ 2147483647 w 73"/>
                <a:gd name="T1" fmla="*/ 2147483647 h 111"/>
                <a:gd name="T2" fmla="*/ 2147483647 w 73"/>
                <a:gd name="T3" fmla="*/ 2147483647 h 111"/>
                <a:gd name="T4" fmla="*/ 0 w 73"/>
                <a:gd name="T5" fmla="*/ 2147483647 h 111"/>
                <a:gd name="T6" fmla="*/ 0 w 73"/>
                <a:gd name="T7" fmla="*/ 0 h 111"/>
                <a:gd name="T8" fmla="*/ 2147483647 w 73"/>
                <a:gd name="T9" fmla="*/ 0 h 111"/>
                <a:gd name="T10" fmla="*/ 2147483647 w 73"/>
                <a:gd name="T11" fmla="*/ 2147483647 h 111"/>
                <a:gd name="T12" fmla="*/ 2147483647 w 73"/>
                <a:gd name="T13" fmla="*/ 2147483647 h 11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3" h="111">
                  <a:moveTo>
                    <a:pt x="73" y="89"/>
                  </a:moveTo>
                  <a:lnTo>
                    <a:pt x="73" y="111"/>
                  </a:lnTo>
                  <a:lnTo>
                    <a:pt x="0" y="111"/>
                  </a:lnTo>
                  <a:lnTo>
                    <a:pt x="0" y="0"/>
                  </a:lnTo>
                  <a:lnTo>
                    <a:pt x="21" y="0"/>
                  </a:lnTo>
                  <a:lnTo>
                    <a:pt x="21" y="89"/>
                  </a:lnTo>
                  <a:lnTo>
                    <a:pt x="73" y="8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299"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15" name="Freeform 85"/>
            <p:cNvSpPr>
              <a:spLocks/>
            </p:cNvSpPr>
            <p:nvPr userDrawn="1"/>
          </p:nvSpPr>
          <p:spPr bwMode="auto">
            <a:xfrm>
              <a:off x="5541963" y="5999163"/>
              <a:ext cx="136525" cy="149225"/>
            </a:xfrm>
            <a:custGeom>
              <a:avLst/>
              <a:gdLst>
                <a:gd name="T0" fmla="*/ 2147483647 w 43"/>
                <a:gd name="T1" fmla="*/ 0 h 47"/>
                <a:gd name="T2" fmla="*/ 2147483647 w 43"/>
                <a:gd name="T3" fmla="*/ 2147483647 h 47"/>
                <a:gd name="T4" fmla="*/ 2147483647 w 43"/>
                <a:gd name="T5" fmla="*/ 2147483647 h 47"/>
                <a:gd name="T6" fmla="*/ 2147483647 w 43"/>
                <a:gd name="T7" fmla="*/ 2147483647 h 47"/>
                <a:gd name="T8" fmla="*/ 2147483647 w 43"/>
                <a:gd name="T9" fmla="*/ 2147483647 h 47"/>
                <a:gd name="T10" fmla="*/ 2147483647 w 43"/>
                <a:gd name="T11" fmla="*/ 2147483647 h 47"/>
                <a:gd name="T12" fmla="*/ 2147483647 w 43"/>
                <a:gd name="T13" fmla="*/ 2147483647 h 47"/>
                <a:gd name="T14" fmla="*/ 2147483647 w 43"/>
                <a:gd name="T15" fmla="*/ 2147483647 h 47"/>
                <a:gd name="T16" fmla="*/ 2147483647 w 43"/>
                <a:gd name="T17" fmla="*/ 2147483647 h 47"/>
                <a:gd name="T18" fmla="*/ 2147483647 w 43"/>
                <a:gd name="T19" fmla="*/ 2147483647 h 47"/>
                <a:gd name="T20" fmla="*/ 2147483647 w 43"/>
                <a:gd name="T21" fmla="*/ 2147483647 h 47"/>
                <a:gd name="T22" fmla="*/ 2147483647 w 43"/>
                <a:gd name="T23" fmla="*/ 2147483647 h 47"/>
                <a:gd name="T24" fmla="*/ 2147483647 w 43"/>
                <a:gd name="T25" fmla="*/ 2147483647 h 47"/>
                <a:gd name="T26" fmla="*/ 2147483647 w 43"/>
                <a:gd name="T27" fmla="*/ 2147483647 h 47"/>
                <a:gd name="T28" fmla="*/ 0 w 43"/>
                <a:gd name="T29" fmla="*/ 2147483647 h 47"/>
                <a:gd name="T30" fmla="*/ 0 w 43"/>
                <a:gd name="T31" fmla="*/ 0 h 47"/>
                <a:gd name="T32" fmla="*/ 2147483647 w 43"/>
                <a:gd name="T33" fmla="*/ 0 h 47"/>
                <a:gd name="T34" fmla="*/ 2147483647 w 43"/>
                <a:gd name="T35" fmla="*/ 2147483647 h 47"/>
                <a:gd name="T36" fmla="*/ 2147483647 w 43"/>
                <a:gd name="T37" fmla="*/ 2147483647 h 47"/>
                <a:gd name="T38" fmla="*/ 2147483647 w 43"/>
                <a:gd name="T39" fmla="*/ 2147483647 h 47"/>
                <a:gd name="T40" fmla="*/ 2147483647 w 43"/>
                <a:gd name="T41" fmla="*/ 2147483647 h 47"/>
                <a:gd name="T42" fmla="*/ 2147483647 w 43"/>
                <a:gd name="T43" fmla="*/ 0 h 47"/>
                <a:gd name="T44" fmla="*/ 2147483647 w 43"/>
                <a:gd name="T45" fmla="*/ 0 h 4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43" h="47">
                  <a:moveTo>
                    <a:pt x="43" y="0"/>
                  </a:moveTo>
                  <a:cubicBezTo>
                    <a:pt x="43" y="47"/>
                    <a:pt x="43" y="47"/>
                    <a:pt x="43" y="47"/>
                  </a:cubicBezTo>
                  <a:cubicBezTo>
                    <a:pt x="34" y="47"/>
                    <a:pt x="34" y="47"/>
                    <a:pt x="34" y="47"/>
                  </a:cubicBezTo>
                  <a:cubicBezTo>
                    <a:pt x="34" y="31"/>
                    <a:pt x="34" y="31"/>
                    <a:pt x="34" y="31"/>
                  </a:cubicBezTo>
                  <a:cubicBezTo>
                    <a:pt x="34" y="22"/>
                    <a:pt x="34" y="15"/>
                    <a:pt x="34" y="15"/>
                  </a:cubicBezTo>
                  <a:cubicBezTo>
                    <a:pt x="34" y="15"/>
                    <a:pt x="34" y="15"/>
                    <a:pt x="34" y="15"/>
                  </a:cubicBezTo>
                  <a:cubicBezTo>
                    <a:pt x="34" y="15"/>
                    <a:pt x="31" y="20"/>
                    <a:pt x="30" y="22"/>
                  </a:cubicBezTo>
                  <a:cubicBezTo>
                    <a:pt x="24" y="35"/>
                    <a:pt x="24" y="35"/>
                    <a:pt x="24" y="35"/>
                  </a:cubicBezTo>
                  <a:cubicBezTo>
                    <a:pt x="19" y="35"/>
                    <a:pt x="19" y="35"/>
                    <a:pt x="19" y="35"/>
                  </a:cubicBezTo>
                  <a:cubicBezTo>
                    <a:pt x="12" y="22"/>
                    <a:pt x="12" y="22"/>
                    <a:pt x="12" y="22"/>
                  </a:cubicBezTo>
                  <a:cubicBezTo>
                    <a:pt x="11" y="20"/>
                    <a:pt x="9" y="15"/>
                    <a:pt x="9" y="15"/>
                  </a:cubicBezTo>
                  <a:cubicBezTo>
                    <a:pt x="9" y="15"/>
                    <a:pt x="9" y="15"/>
                    <a:pt x="9" y="15"/>
                  </a:cubicBezTo>
                  <a:cubicBezTo>
                    <a:pt x="8" y="15"/>
                    <a:pt x="9" y="22"/>
                    <a:pt x="9" y="31"/>
                  </a:cubicBezTo>
                  <a:cubicBezTo>
                    <a:pt x="9" y="47"/>
                    <a:pt x="9" y="47"/>
                    <a:pt x="9" y="47"/>
                  </a:cubicBezTo>
                  <a:cubicBezTo>
                    <a:pt x="0" y="47"/>
                    <a:pt x="0" y="47"/>
                    <a:pt x="0" y="47"/>
                  </a:cubicBezTo>
                  <a:cubicBezTo>
                    <a:pt x="0" y="0"/>
                    <a:pt x="0" y="0"/>
                    <a:pt x="0" y="0"/>
                  </a:cubicBezTo>
                  <a:cubicBezTo>
                    <a:pt x="9" y="0"/>
                    <a:pt x="9" y="0"/>
                    <a:pt x="9" y="0"/>
                  </a:cubicBezTo>
                  <a:cubicBezTo>
                    <a:pt x="18" y="16"/>
                    <a:pt x="18" y="16"/>
                    <a:pt x="18" y="16"/>
                  </a:cubicBezTo>
                  <a:cubicBezTo>
                    <a:pt x="21" y="21"/>
                    <a:pt x="21" y="23"/>
                    <a:pt x="21" y="23"/>
                  </a:cubicBezTo>
                  <a:cubicBezTo>
                    <a:pt x="22" y="23"/>
                    <a:pt x="22" y="23"/>
                    <a:pt x="22" y="23"/>
                  </a:cubicBezTo>
                  <a:cubicBezTo>
                    <a:pt x="22" y="23"/>
                    <a:pt x="22" y="21"/>
                    <a:pt x="25" y="16"/>
                  </a:cubicBezTo>
                  <a:cubicBezTo>
                    <a:pt x="34" y="0"/>
                    <a:pt x="34" y="0"/>
                    <a:pt x="34" y="0"/>
                  </a:cubicBezTo>
                  <a:lnTo>
                    <a:pt x="4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299"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16" name="Oval 86"/>
            <p:cNvSpPr>
              <a:spLocks noChangeArrowheads="1"/>
            </p:cNvSpPr>
            <p:nvPr userDrawn="1"/>
          </p:nvSpPr>
          <p:spPr bwMode="auto">
            <a:xfrm>
              <a:off x="3533775" y="5853113"/>
              <a:ext cx="439738" cy="438150"/>
            </a:xfrm>
            <a:prstGeom prst="ellipse">
              <a:avLst/>
            </a:prstGeom>
            <a:noFill/>
            <a:ln w="1905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299"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17" name="Freeform 87"/>
            <p:cNvSpPr>
              <a:spLocks/>
            </p:cNvSpPr>
            <p:nvPr userDrawn="1"/>
          </p:nvSpPr>
          <p:spPr bwMode="auto">
            <a:xfrm>
              <a:off x="3714750" y="5926138"/>
              <a:ext cx="141288" cy="290512"/>
            </a:xfrm>
            <a:custGeom>
              <a:avLst/>
              <a:gdLst>
                <a:gd name="T0" fmla="*/ 0 w 106"/>
                <a:gd name="T1" fmla="*/ 2147483647 h 218"/>
                <a:gd name="T2" fmla="*/ 0 w 106"/>
                <a:gd name="T3" fmla="*/ 0 h 218"/>
                <a:gd name="T4" fmla="*/ 2147483647 w 106"/>
                <a:gd name="T5" fmla="*/ 2147483647 h 218"/>
                <a:gd name="T6" fmla="*/ 0 w 106"/>
                <a:gd name="T7" fmla="*/ 2147483647 h 21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06" h="218">
                  <a:moveTo>
                    <a:pt x="0" y="218"/>
                  </a:moveTo>
                  <a:lnTo>
                    <a:pt x="0" y="0"/>
                  </a:lnTo>
                  <a:lnTo>
                    <a:pt x="106" y="109"/>
                  </a:lnTo>
                  <a:lnTo>
                    <a:pt x="0" y="21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299" b="0" i="0" u="none" strike="noStrike" kern="1200" cap="none" spc="0" normalizeH="0" baseline="0" noProof="0" dirty="0">
                <a:ln>
                  <a:noFill/>
                </a:ln>
                <a:solidFill>
                  <a:srgbClr val="000000"/>
                </a:solidFill>
                <a:effectLst/>
                <a:uLnTx/>
                <a:uFillTx/>
                <a:latin typeface="Arial" charset="0"/>
                <a:ea typeface="+mn-ea"/>
                <a:cs typeface="+mn-cs"/>
              </a:endParaRPr>
            </a:p>
          </p:txBody>
        </p:sp>
      </p:grpSp>
      <p:sp>
        <p:nvSpPr>
          <p:cNvPr id="18" name="AutoShape 72">
            <a:hlinkClick r:id="rId2"/>
          </p:cNvPr>
          <p:cNvSpPr>
            <a:spLocks noChangeAspect="1" noChangeArrowheads="1" noTextEdit="1"/>
          </p:cNvSpPr>
          <p:nvPr userDrawn="1"/>
        </p:nvSpPr>
        <p:spPr bwMode="auto">
          <a:xfrm>
            <a:off x="4519089" y="5821365"/>
            <a:ext cx="3153833"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8803" tIns="54400" rIns="108803" bIns="5440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299" b="0" i="0" u="none" strike="noStrike" kern="1200" cap="none" spc="0" normalizeH="0" baseline="0" noProof="0" dirty="0">
              <a:ln>
                <a:noFill/>
              </a:ln>
              <a:solidFill>
                <a:srgbClr val="000000"/>
              </a:solidFill>
              <a:effectLst/>
              <a:uLnTx/>
              <a:uFillTx/>
              <a:latin typeface="Arial" charset="0"/>
              <a:ea typeface="+mn-ea"/>
              <a:cs typeface="+mn-cs"/>
            </a:endParaRPr>
          </a:p>
        </p:txBody>
      </p:sp>
      <p:grpSp>
        <p:nvGrpSpPr>
          <p:cNvPr id="19" name="Group 30"/>
          <p:cNvGrpSpPr>
            <a:grpSpLocks/>
          </p:cNvGrpSpPr>
          <p:nvPr userDrawn="1"/>
        </p:nvGrpSpPr>
        <p:grpSpPr bwMode="auto">
          <a:xfrm>
            <a:off x="4502155" y="822328"/>
            <a:ext cx="3187700" cy="365125"/>
            <a:chOff x="3427413" y="822325"/>
            <a:chExt cx="2390775" cy="365125"/>
          </a:xfrm>
        </p:grpSpPr>
        <p:sp>
          <p:nvSpPr>
            <p:cNvPr id="20" name="Freeform 7"/>
            <p:cNvSpPr>
              <a:spLocks/>
            </p:cNvSpPr>
            <p:nvPr userDrawn="1"/>
          </p:nvSpPr>
          <p:spPr bwMode="auto">
            <a:xfrm>
              <a:off x="3427413" y="847725"/>
              <a:ext cx="917575" cy="320675"/>
            </a:xfrm>
            <a:custGeom>
              <a:avLst/>
              <a:gdLst>
                <a:gd name="T0" fmla="*/ 0 w 578"/>
                <a:gd name="T1" fmla="*/ 2147483647 h 202"/>
                <a:gd name="T2" fmla="*/ 2147483647 w 578"/>
                <a:gd name="T3" fmla="*/ 2147483647 h 202"/>
                <a:gd name="T4" fmla="*/ 2147483647 w 578"/>
                <a:gd name="T5" fmla="*/ 2147483647 h 202"/>
                <a:gd name="T6" fmla="*/ 2147483647 w 578"/>
                <a:gd name="T7" fmla="*/ 2147483647 h 202"/>
                <a:gd name="T8" fmla="*/ 2147483647 w 578"/>
                <a:gd name="T9" fmla="*/ 2147483647 h 202"/>
                <a:gd name="T10" fmla="*/ 2147483647 w 578"/>
                <a:gd name="T11" fmla="*/ 2147483647 h 202"/>
                <a:gd name="T12" fmla="*/ 2147483647 w 578"/>
                <a:gd name="T13" fmla="*/ 0 h 202"/>
                <a:gd name="T14" fmla="*/ 2147483647 w 578"/>
                <a:gd name="T15" fmla="*/ 0 h 202"/>
                <a:gd name="T16" fmla="*/ 2147483647 w 578"/>
                <a:gd name="T17" fmla="*/ 2147483647 h 202"/>
                <a:gd name="T18" fmla="*/ 2147483647 w 578"/>
                <a:gd name="T19" fmla="*/ 2147483647 h 202"/>
                <a:gd name="T20" fmla="*/ 2147483647 w 578"/>
                <a:gd name="T21" fmla="*/ 0 h 202"/>
                <a:gd name="T22" fmla="*/ 2147483647 w 578"/>
                <a:gd name="T23" fmla="*/ 0 h 202"/>
                <a:gd name="T24" fmla="*/ 0 w 578"/>
                <a:gd name="T25" fmla="*/ 2147483647 h 20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78" h="202">
                  <a:moveTo>
                    <a:pt x="0" y="202"/>
                  </a:moveTo>
                  <a:lnTo>
                    <a:pt x="164" y="202"/>
                  </a:lnTo>
                  <a:lnTo>
                    <a:pt x="198" y="122"/>
                  </a:lnTo>
                  <a:lnTo>
                    <a:pt x="358" y="122"/>
                  </a:lnTo>
                  <a:lnTo>
                    <a:pt x="322" y="202"/>
                  </a:lnTo>
                  <a:lnTo>
                    <a:pt x="488" y="202"/>
                  </a:lnTo>
                  <a:lnTo>
                    <a:pt x="578" y="0"/>
                  </a:lnTo>
                  <a:lnTo>
                    <a:pt x="412" y="0"/>
                  </a:lnTo>
                  <a:lnTo>
                    <a:pt x="382" y="68"/>
                  </a:lnTo>
                  <a:lnTo>
                    <a:pt x="222" y="68"/>
                  </a:lnTo>
                  <a:lnTo>
                    <a:pt x="252" y="0"/>
                  </a:lnTo>
                  <a:lnTo>
                    <a:pt x="90" y="0"/>
                  </a:lnTo>
                  <a:lnTo>
                    <a:pt x="0" y="20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299"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21" name="Freeform 8"/>
            <p:cNvSpPr>
              <a:spLocks/>
            </p:cNvSpPr>
            <p:nvPr userDrawn="1"/>
          </p:nvSpPr>
          <p:spPr bwMode="auto">
            <a:xfrm>
              <a:off x="4300538" y="822325"/>
              <a:ext cx="866775" cy="365125"/>
            </a:xfrm>
            <a:custGeom>
              <a:avLst/>
              <a:gdLst>
                <a:gd name="T0" fmla="*/ 2147483647 w 273"/>
                <a:gd name="T1" fmla="*/ 2147483647 h 115"/>
                <a:gd name="T2" fmla="*/ 2147483647 w 273"/>
                <a:gd name="T3" fmla="*/ 2147483647 h 115"/>
                <a:gd name="T4" fmla="*/ 2147483647 w 273"/>
                <a:gd name="T5" fmla="*/ 2147483647 h 115"/>
                <a:gd name="T6" fmla="*/ 2147483647 w 273"/>
                <a:gd name="T7" fmla="*/ 2147483647 h 115"/>
                <a:gd name="T8" fmla="*/ 2147483647 w 273"/>
                <a:gd name="T9" fmla="*/ 2147483647 h 115"/>
                <a:gd name="T10" fmla="*/ 2147483647 w 273"/>
                <a:gd name="T11" fmla="*/ 2147483647 h 115"/>
                <a:gd name="T12" fmla="*/ 2147483647 w 273"/>
                <a:gd name="T13" fmla="*/ 2147483647 h 115"/>
                <a:gd name="T14" fmla="*/ 2147483647 w 273"/>
                <a:gd name="T15" fmla="*/ 2147483647 h 115"/>
                <a:gd name="T16" fmla="*/ 2147483647 w 273"/>
                <a:gd name="T17" fmla="*/ 2147483647 h 115"/>
                <a:gd name="T18" fmla="*/ 2147483647 w 273"/>
                <a:gd name="T19" fmla="*/ 2147483647 h 115"/>
                <a:gd name="T20" fmla="*/ 2147483647 w 273"/>
                <a:gd name="T21" fmla="*/ 2147483647 h 115"/>
                <a:gd name="T22" fmla="*/ 2147483647 w 273"/>
                <a:gd name="T23" fmla="*/ 2147483647 h 11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73" h="115">
                  <a:moveTo>
                    <a:pt x="195" y="43"/>
                  </a:moveTo>
                  <a:cubicBezTo>
                    <a:pt x="273" y="43"/>
                    <a:pt x="273" y="43"/>
                    <a:pt x="273" y="43"/>
                  </a:cubicBezTo>
                  <a:cubicBezTo>
                    <a:pt x="272" y="26"/>
                    <a:pt x="256" y="14"/>
                    <a:pt x="223" y="9"/>
                  </a:cubicBezTo>
                  <a:cubicBezTo>
                    <a:pt x="160" y="0"/>
                    <a:pt x="91" y="4"/>
                    <a:pt x="42" y="31"/>
                  </a:cubicBezTo>
                  <a:cubicBezTo>
                    <a:pt x="3" y="53"/>
                    <a:pt x="0" y="85"/>
                    <a:pt x="38" y="101"/>
                  </a:cubicBezTo>
                  <a:cubicBezTo>
                    <a:pt x="71" y="114"/>
                    <a:pt x="139" y="115"/>
                    <a:pt x="188" y="107"/>
                  </a:cubicBezTo>
                  <a:cubicBezTo>
                    <a:pt x="219" y="102"/>
                    <a:pt x="244" y="91"/>
                    <a:pt x="257" y="76"/>
                  </a:cubicBezTo>
                  <a:cubicBezTo>
                    <a:pt x="178" y="76"/>
                    <a:pt x="178" y="76"/>
                    <a:pt x="178" y="76"/>
                  </a:cubicBezTo>
                  <a:cubicBezTo>
                    <a:pt x="168" y="84"/>
                    <a:pt x="155" y="88"/>
                    <a:pt x="139" y="88"/>
                  </a:cubicBezTo>
                  <a:cubicBezTo>
                    <a:pt x="95" y="88"/>
                    <a:pt x="89" y="75"/>
                    <a:pt x="97" y="59"/>
                  </a:cubicBezTo>
                  <a:cubicBezTo>
                    <a:pt x="106" y="41"/>
                    <a:pt x="125" y="31"/>
                    <a:pt x="154" y="30"/>
                  </a:cubicBezTo>
                  <a:cubicBezTo>
                    <a:pt x="178" y="30"/>
                    <a:pt x="189" y="35"/>
                    <a:pt x="195" y="4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299"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22" name="Freeform 9"/>
            <p:cNvSpPr>
              <a:spLocks/>
            </p:cNvSpPr>
            <p:nvPr userDrawn="1"/>
          </p:nvSpPr>
          <p:spPr bwMode="auto">
            <a:xfrm>
              <a:off x="5148263" y="847725"/>
              <a:ext cx="669925" cy="320675"/>
            </a:xfrm>
            <a:custGeom>
              <a:avLst/>
              <a:gdLst>
                <a:gd name="T0" fmla="*/ 2147483647 w 422"/>
                <a:gd name="T1" fmla="*/ 0 h 202"/>
                <a:gd name="T2" fmla="*/ 2147483647 w 422"/>
                <a:gd name="T3" fmla="*/ 2147483647 h 202"/>
                <a:gd name="T4" fmla="*/ 2147483647 w 422"/>
                <a:gd name="T5" fmla="*/ 2147483647 h 202"/>
                <a:gd name="T6" fmla="*/ 2147483647 w 422"/>
                <a:gd name="T7" fmla="*/ 2147483647 h 202"/>
                <a:gd name="T8" fmla="*/ 0 w 422"/>
                <a:gd name="T9" fmla="*/ 2147483647 h 202"/>
                <a:gd name="T10" fmla="*/ 2147483647 w 422"/>
                <a:gd name="T11" fmla="*/ 0 h 202"/>
                <a:gd name="T12" fmla="*/ 2147483647 w 422"/>
                <a:gd name="T13" fmla="*/ 0 h 20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22" h="202">
                  <a:moveTo>
                    <a:pt x="258" y="0"/>
                  </a:moveTo>
                  <a:lnTo>
                    <a:pt x="190" y="154"/>
                  </a:lnTo>
                  <a:lnTo>
                    <a:pt x="422" y="154"/>
                  </a:lnTo>
                  <a:lnTo>
                    <a:pt x="400" y="202"/>
                  </a:lnTo>
                  <a:lnTo>
                    <a:pt x="0" y="202"/>
                  </a:lnTo>
                  <a:lnTo>
                    <a:pt x="90" y="0"/>
                  </a:lnTo>
                  <a:lnTo>
                    <a:pt x="25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299" b="0" i="0" u="none" strike="noStrike" kern="1200" cap="none" spc="0" normalizeH="0" baseline="0" noProof="0" dirty="0">
                <a:ln>
                  <a:noFill/>
                </a:ln>
                <a:solidFill>
                  <a:srgbClr val="000000"/>
                </a:solidFill>
                <a:effectLst/>
                <a:uLnTx/>
                <a:uFillTx/>
                <a:latin typeface="Arial" charset="0"/>
                <a:ea typeface="+mn-ea"/>
                <a:cs typeface="+mn-cs"/>
              </a:endParaRPr>
            </a:p>
          </p:txBody>
        </p:sp>
      </p:grpSp>
      <p:grpSp>
        <p:nvGrpSpPr>
          <p:cNvPr id="23" name="Group 35"/>
          <p:cNvGrpSpPr>
            <a:grpSpLocks noChangeAspect="1"/>
          </p:cNvGrpSpPr>
          <p:nvPr userDrawn="1"/>
        </p:nvGrpSpPr>
        <p:grpSpPr bwMode="auto">
          <a:xfrm>
            <a:off x="3780367" y="2514602"/>
            <a:ext cx="4631267" cy="744537"/>
            <a:chOff x="2074863" y="2641600"/>
            <a:chExt cx="4953000" cy="1060450"/>
          </a:xfrm>
        </p:grpSpPr>
        <p:sp>
          <p:nvSpPr>
            <p:cNvPr id="24" name="Freeform 35"/>
            <p:cNvSpPr>
              <a:spLocks noEditPoints="1"/>
            </p:cNvSpPr>
            <p:nvPr userDrawn="1"/>
          </p:nvSpPr>
          <p:spPr bwMode="auto">
            <a:xfrm>
              <a:off x="3027363" y="3448050"/>
              <a:ext cx="111125" cy="149225"/>
            </a:xfrm>
            <a:custGeom>
              <a:avLst/>
              <a:gdLst>
                <a:gd name="T0" fmla="*/ 2147483647 w 35"/>
                <a:gd name="T1" fmla="*/ 0 h 47"/>
                <a:gd name="T2" fmla="*/ 2147483647 w 35"/>
                <a:gd name="T3" fmla="*/ 2147483647 h 47"/>
                <a:gd name="T4" fmla="*/ 2147483647 w 35"/>
                <a:gd name="T5" fmla="*/ 2147483647 h 47"/>
                <a:gd name="T6" fmla="*/ 2147483647 w 35"/>
                <a:gd name="T7" fmla="*/ 2147483647 h 47"/>
                <a:gd name="T8" fmla="*/ 2147483647 w 35"/>
                <a:gd name="T9" fmla="*/ 2147483647 h 47"/>
                <a:gd name="T10" fmla="*/ 2147483647 w 35"/>
                <a:gd name="T11" fmla="*/ 2147483647 h 47"/>
                <a:gd name="T12" fmla="*/ 0 w 35"/>
                <a:gd name="T13" fmla="*/ 2147483647 h 47"/>
                <a:gd name="T14" fmla="*/ 0 w 35"/>
                <a:gd name="T15" fmla="*/ 0 h 47"/>
                <a:gd name="T16" fmla="*/ 2147483647 w 35"/>
                <a:gd name="T17" fmla="*/ 0 h 47"/>
                <a:gd name="T18" fmla="*/ 2147483647 w 35"/>
                <a:gd name="T19" fmla="*/ 2147483647 h 47"/>
                <a:gd name="T20" fmla="*/ 2147483647 w 35"/>
                <a:gd name="T21" fmla="*/ 2147483647 h 47"/>
                <a:gd name="T22" fmla="*/ 2147483647 w 35"/>
                <a:gd name="T23" fmla="*/ 2147483647 h 47"/>
                <a:gd name="T24" fmla="*/ 2147483647 w 35"/>
                <a:gd name="T25" fmla="*/ 2147483647 h 47"/>
                <a:gd name="T26" fmla="*/ 2147483647 w 35"/>
                <a:gd name="T27" fmla="*/ 2147483647 h 47"/>
                <a:gd name="T28" fmla="*/ 2147483647 w 35"/>
                <a:gd name="T29" fmla="*/ 2147483647 h 47"/>
                <a:gd name="T30" fmla="*/ 2147483647 w 35"/>
                <a:gd name="T31" fmla="*/ 2147483647 h 47"/>
                <a:gd name="T32" fmla="*/ 2147483647 w 35"/>
                <a:gd name="T33" fmla="*/ 2147483647 h 47"/>
                <a:gd name="T34" fmla="*/ 2147483647 w 35"/>
                <a:gd name="T35" fmla="*/ 2147483647 h 47"/>
                <a:gd name="T36" fmla="*/ 2147483647 w 35"/>
                <a:gd name="T37" fmla="*/ 2147483647 h 47"/>
                <a:gd name="T38" fmla="*/ 2147483647 w 35"/>
                <a:gd name="T39" fmla="*/ 2147483647 h 47"/>
                <a:gd name="T40" fmla="*/ 2147483647 w 35"/>
                <a:gd name="T41" fmla="*/ 2147483647 h 4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35" h="47">
                  <a:moveTo>
                    <a:pt x="19" y="0"/>
                  </a:moveTo>
                  <a:cubicBezTo>
                    <a:pt x="27" y="0"/>
                    <a:pt x="32" y="5"/>
                    <a:pt x="32" y="12"/>
                  </a:cubicBezTo>
                  <a:cubicBezTo>
                    <a:pt x="32" y="16"/>
                    <a:pt x="29" y="20"/>
                    <a:pt x="25" y="21"/>
                  </a:cubicBezTo>
                  <a:cubicBezTo>
                    <a:pt x="25" y="21"/>
                    <a:pt x="25" y="21"/>
                    <a:pt x="25" y="21"/>
                  </a:cubicBezTo>
                  <a:cubicBezTo>
                    <a:pt x="30" y="22"/>
                    <a:pt x="35" y="27"/>
                    <a:pt x="35" y="33"/>
                  </a:cubicBezTo>
                  <a:cubicBezTo>
                    <a:pt x="35" y="41"/>
                    <a:pt x="30" y="47"/>
                    <a:pt x="19" y="47"/>
                  </a:cubicBezTo>
                  <a:cubicBezTo>
                    <a:pt x="0" y="47"/>
                    <a:pt x="0" y="47"/>
                    <a:pt x="0" y="47"/>
                  </a:cubicBezTo>
                  <a:cubicBezTo>
                    <a:pt x="0" y="0"/>
                    <a:pt x="0" y="0"/>
                    <a:pt x="0" y="0"/>
                  </a:cubicBezTo>
                  <a:lnTo>
                    <a:pt x="19" y="0"/>
                  </a:lnTo>
                  <a:close/>
                  <a:moveTo>
                    <a:pt x="17" y="19"/>
                  </a:moveTo>
                  <a:cubicBezTo>
                    <a:pt x="22" y="19"/>
                    <a:pt x="25" y="16"/>
                    <a:pt x="25" y="13"/>
                  </a:cubicBezTo>
                  <a:cubicBezTo>
                    <a:pt x="25" y="9"/>
                    <a:pt x="22" y="6"/>
                    <a:pt x="17" y="6"/>
                  </a:cubicBezTo>
                  <a:cubicBezTo>
                    <a:pt x="8" y="6"/>
                    <a:pt x="8" y="6"/>
                    <a:pt x="8" y="6"/>
                  </a:cubicBezTo>
                  <a:cubicBezTo>
                    <a:pt x="8" y="19"/>
                    <a:pt x="8" y="19"/>
                    <a:pt x="8" y="19"/>
                  </a:cubicBezTo>
                  <a:lnTo>
                    <a:pt x="17" y="19"/>
                  </a:lnTo>
                  <a:close/>
                  <a:moveTo>
                    <a:pt x="19" y="41"/>
                  </a:moveTo>
                  <a:cubicBezTo>
                    <a:pt x="24" y="41"/>
                    <a:pt x="28" y="37"/>
                    <a:pt x="28" y="33"/>
                  </a:cubicBezTo>
                  <a:cubicBezTo>
                    <a:pt x="28" y="28"/>
                    <a:pt x="24" y="25"/>
                    <a:pt x="19" y="25"/>
                  </a:cubicBezTo>
                  <a:cubicBezTo>
                    <a:pt x="8" y="25"/>
                    <a:pt x="8" y="25"/>
                    <a:pt x="8" y="25"/>
                  </a:cubicBezTo>
                  <a:cubicBezTo>
                    <a:pt x="8" y="41"/>
                    <a:pt x="8" y="41"/>
                    <a:pt x="8" y="41"/>
                  </a:cubicBezTo>
                  <a:lnTo>
                    <a:pt x="19" y="4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299"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25" name="Freeform 36"/>
            <p:cNvSpPr>
              <a:spLocks/>
            </p:cNvSpPr>
            <p:nvPr userDrawn="1"/>
          </p:nvSpPr>
          <p:spPr bwMode="auto">
            <a:xfrm>
              <a:off x="3173413" y="3448050"/>
              <a:ext cx="104775" cy="149225"/>
            </a:xfrm>
            <a:custGeom>
              <a:avLst/>
              <a:gdLst>
                <a:gd name="T0" fmla="*/ 2147483647 w 66"/>
                <a:gd name="T1" fmla="*/ 2147483647 h 94"/>
                <a:gd name="T2" fmla="*/ 2147483647 w 66"/>
                <a:gd name="T3" fmla="*/ 2147483647 h 94"/>
                <a:gd name="T4" fmla="*/ 0 w 66"/>
                <a:gd name="T5" fmla="*/ 2147483647 h 94"/>
                <a:gd name="T6" fmla="*/ 0 w 66"/>
                <a:gd name="T7" fmla="*/ 0 h 94"/>
                <a:gd name="T8" fmla="*/ 2147483647 w 66"/>
                <a:gd name="T9" fmla="*/ 0 h 94"/>
                <a:gd name="T10" fmla="*/ 2147483647 w 66"/>
                <a:gd name="T11" fmla="*/ 2147483647 h 94"/>
                <a:gd name="T12" fmla="*/ 2147483647 w 66"/>
                <a:gd name="T13" fmla="*/ 2147483647 h 94"/>
                <a:gd name="T14" fmla="*/ 2147483647 w 66"/>
                <a:gd name="T15" fmla="*/ 2147483647 h 94"/>
                <a:gd name="T16" fmla="*/ 2147483647 w 66"/>
                <a:gd name="T17" fmla="*/ 2147483647 h 94"/>
                <a:gd name="T18" fmla="*/ 2147483647 w 66"/>
                <a:gd name="T19" fmla="*/ 2147483647 h 94"/>
                <a:gd name="T20" fmla="*/ 2147483647 w 66"/>
                <a:gd name="T21" fmla="*/ 2147483647 h 94"/>
                <a:gd name="T22" fmla="*/ 2147483647 w 66"/>
                <a:gd name="T23" fmla="*/ 2147483647 h 94"/>
                <a:gd name="T24" fmla="*/ 2147483647 w 66"/>
                <a:gd name="T25" fmla="*/ 2147483647 h 9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66" h="94">
                  <a:moveTo>
                    <a:pt x="66" y="80"/>
                  </a:moveTo>
                  <a:lnTo>
                    <a:pt x="66" y="94"/>
                  </a:lnTo>
                  <a:lnTo>
                    <a:pt x="0" y="94"/>
                  </a:lnTo>
                  <a:lnTo>
                    <a:pt x="0" y="0"/>
                  </a:lnTo>
                  <a:lnTo>
                    <a:pt x="64" y="0"/>
                  </a:lnTo>
                  <a:lnTo>
                    <a:pt x="64" y="14"/>
                  </a:lnTo>
                  <a:lnTo>
                    <a:pt x="16" y="14"/>
                  </a:lnTo>
                  <a:lnTo>
                    <a:pt x="16" y="38"/>
                  </a:lnTo>
                  <a:lnTo>
                    <a:pt x="54" y="38"/>
                  </a:lnTo>
                  <a:lnTo>
                    <a:pt x="54" y="52"/>
                  </a:lnTo>
                  <a:lnTo>
                    <a:pt x="16" y="52"/>
                  </a:lnTo>
                  <a:lnTo>
                    <a:pt x="16" y="80"/>
                  </a:lnTo>
                  <a:lnTo>
                    <a:pt x="66" y="8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299"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26" name="Freeform 37"/>
            <p:cNvSpPr>
              <a:spLocks/>
            </p:cNvSpPr>
            <p:nvPr userDrawn="1"/>
          </p:nvSpPr>
          <p:spPr bwMode="auto">
            <a:xfrm>
              <a:off x="3303588" y="3448050"/>
              <a:ext cx="136525" cy="149225"/>
            </a:xfrm>
            <a:custGeom>
              <a:avLst/>
              <a:gdLst>
                <a:gd name="T0" fmla="*/ 2147483647 w 43"/>
                <a:gd name="T1" fmla="*/ 0 h 47"/>
                <a:gd name="T2" fmla="*/ 2147483647 w 43"/>
                <a:gd name="T3" fmla="*/ 2147483647 h 47"/>
                <a:gd name="T4" fmla="*/ 2147483647 w 43"/>
                <a:gd name="T5" fmla="*/ 2147483647 h 47"/>
                <a:gd name="T6" fmla="*/ 2147483647 w 43"/>
                <a:gd name="T7" fmla="*/ 2147483647 h 47"/>
                <a:gd name="T8" fmla="*/ 2147483647 w 43"/>
                <a:gd name="T9" fmla="*/ 2147483647 h 47"/>
                <a:gd name="T10" fmla="*/ 0 w 43"/>
                <a:gd name="T11" fmla="*/ 0 h 47"/>
                <a:gd name="T12" fmla="*/ 2147483647 w 43"/>
                <a:gd name="T13" fmla="*/ 0 h 47"/>
                <a:gd name="T14" fmla="*/ 2147483647 w 43"/>
                <a:gd name="T15" fmla="*/ 2147483647 h 47"/>
                <a:gd name="T16" fmla="*/ 2147483647 w 43"/>
                <a:gd name="T17" fmla="*/ 2147483647 h 47"/>
                <a:gd name="T18" fmla="*/ 2147483647 w 43"/>
                <a:gd name="T19" fmla="*/ 2147483647 h 47"/>
                <a:gd name="T20" fmla="*/ 2147483647 w 43"/>
                <a:gd name="T21" fmla="*/ 2147483647 h 47"/>
                <a:gd name="T22" fmla="*/ 2147483647 w 43"/>
                <a:gd name="T23" fmla="*/ 0 h 47"/>
                <a:gd name="T24" fmla="*/ 2147483647 w 43"/>
                <a:gd name="T25" fmla="*/ 0 h 4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3" h="47">
                  <a:moveTo>
                    <a:pt x="43" y="0"/>
                  </a:moveTo>
                  <a:cubicBezTo>
                    <a:pt x="25" y="25"/>
                    <a:pt x="25" y="25"/>
                    <a:pt x="25" y="25"/>
                  </a:cubicBezTo>
                  <a:cubicBezTo>
                    <a:pt x="25" y="47"/>
                    <a:pt x="25" y="47"/>
                    <a:pt x="25" y="47"/>
                  </a:cubicBezTo>
                  <a:cubicBezTo>
                    <a:pt x="18" y="47"/>
                    <a:pt x="18" y="47"/>
                    <a:pt x="18" y="47"/>
                  </a:cubicBezTo>
                  <a:cubicBezTo>
                    <a:pt x="18" y="25"/>
                    <a:pt x="18" y="25"/>
                    <a:pt x="18" y="25"/>
                  </a:cubicBezTo>
                  <a:cubicBezTo>
                    <a:pt x="0" y="0"/>
                    <a:pt x="0" y="0"/>
                    <a:pt x="0" y="0"/>
                  </a:cubicBezTo>
                  <a:cubicBezTo>
                    <a:pt x="8" y="0"/>
                    <a:pt x="8" y="0"/>
                    <a:pt x="8" y="0"/>
                  </a:cubicBezTo>
                  <a:cubicBezTo>
                    <a:pt x="19" y="14"/>
                    <a:pt x="19" y="14"/>
                    <a:pt x="19" y="14"/>
                  </a:cubicBezTo>
                  <a:cubicBezTo>
                    <a:pt x="20" y="16"/>
                    <a:pt x="21" y="18"/>
                    <a:pt x="21" y="18"/>
                  </a:cubicBezTo>
                  <a:cubicBezTo>
                    <a:pt x="22" y="18"/>
                    <a:pt x="22" y="18"/>
                    <a:pt x="22" y="18"/>
                  </a:cubicBezTo>
                  <a:cubicBezTo>
                    <a:pt x="22" y="18"/>
                    <a:pt x="23" y="16"/>
                    <a:pt x="24" y="14"/>
                  </a:cubicBezTo>
                  <a:cubicBezTo>
                    <a:pt x="35" y="0"/>
                    <a:pt x="35" y="0"/>
                    <a:pt x="35" y="0"/>
                  </a:cubicBezTo>
                  <a:lnTo>
                    <a:pt x="4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299"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27" name="Freeform 38"/>
            <p:cNvSpPr>
              <a:spLocks noEditPoints="1"/>
            </p:cNvSpPr>
            <p:nvPr userDrawn="1"/>
          </p:nvSpPr>
          <p:spPr bwMode="auto">
            <a:xfrm>
              <a:off x="3446463" y="3444875"/>
              <a:ext cx="152400" cy="155575"/>
            </a:xfrm>
            <a:custGeom>
              <a:avLst/>
              <a:gdLst>
                <a:gd name="T0" fmla="*/ 2147483647 w 48"/>
                <a:gd name="T1" fmla="*/ 0 h 49"/>
                <a:gd name="T2" fmla="*/ 2147483647 w 48"/>
                <a:gd name="T3" fmla="*/ 2147483647 h 49"/>
                <a:gd name="T4" fmla="*/ 2147483647 w 48"/>
                <a:gd name="T5" fmla="*/ 2147483647 h 49"/>
                <a:gd name="T6" fmla="*/ 0 w 48"/>
                <a:gd name="T7" fmla="*/ 2147483647 h 49"/>
                <a:gd name="T8" fmla="*/ 2147483647 w 48"/>
                <a:gd name="T9" fmla="*/ 0 h 49"/>
                <a:gd name="T10" fmla="*/ 2147483647 w 48"/>
                <a:gd name="T11" fmla="*/ 2147483647 h 49"/>
                <a:gd name="T12" fmla="*/ 2147483647 w 48"/>
                <a:gd name="T13" fmla="*/ 2147483647 h 49"/>
                <a:gd name="T14" fmla="*/ 2147483647 w 48"/>
                <a:gd name="T15" fmla="*/ 2147483647 h 49"/>
                <a:gd name="T16" fmla="*/ 2147483647 w 48"/>
                <a:gd name="T17" fmla="*/ 2147483647 h 49"/>
                <a:gd name="T18" fmla="*/ 2147483647 w 48"/>
                <a:gd name="T19" fmla="*/ 2147483647 h 4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8" h="49">
                  <a:moveTo>
                    <a:pt x="24" y="0"/>
                  </a:moveTo>
                  <a:cubicBezTo>
                    <a:pt x="37" y="0"/>
                    <a:pt x="48" y="10"/>
                    <a:pt x="48" y="24"/>
                  </a:cubicBezTo>
                  <a:cubicBezTo>
                    <a:pt x="48" y="39"/>
                    <a:pt x="37" y="49"/>
                    <a:pt x="24" y="49"/>
                  </a:cubicBezTo>
                  <a:cubicBezTo>
                    <a:pt x="11" y="49"/>
                    <a:pt x="0" y="39"/>
                    <a:pt x="0" y="24"/>
                  </a:cubicBezTo>
                  <a:cubicBezTo>
                    <a:pt x="0" y="10"/>
                    <a:pt x="11" y="0"/>
                    <a:pt x="24" y="0"/>
                  </a:cubicBezTo>
                  <a:moveTo>
                    <a:pt x="24" y="41"/>
                  </a:moveTo>
                  <a:cubicBezTo>
                    <a:pt x="34" y="41"/>
                    <a:pt x="41" y="35"/>
                    <a:pt x="41" y="24"/>
                  </a:cubicBezTo>
                  <a:cubicBezTo>
                    <a:pt x="41" y="14"/>
                    <a:pt x="34" y="7"/>
                    <a:pt x="24" y="7"/>
                  </a:cubicBezTo>
                  <a:cubicBezTo>
                    <a:pt x="14" y="7"/>
                    <a:pt x="7" y="14"/>
                    <a:pt x="7" y="24"/>
                  </a:cubicBezTo>
                  <a:cubicBezTo>
                    <a:pt x="7" y="35"/>
                    <a:pt x="14" y="41"/>
                    <a:pt x="24" y="4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299"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28" name="Freeform 39"/>
            <p:cNvSpPr>
              <a:spLocks/>
            </p:cNvSpPr>
            <p:nvPr userDrawn="1"/>
          </p:nvSpPr>
          <p:spPr bwMode="auto">
            <a:xfrm>
              <a:off x="3633788" y="3448050"/>
              <a:ext cx="123825" cy="149225"/>
            </a:xfrm>
            <a:custGeom>
              <a:avLst/>
              <a:gdLst>
                <a:gd name="T0" fmla="*/ 2147483647 w 39"/>
                <a:gd name="T1" fmla="*/ 0 h 47"/>
                <a:gd name="T2" fmla="*/ 2147483647 w 39"/>
                <a:gd name="T3" fmla="*/ 2147483647 h 47"/>
                <a:gd name="T4" fmla="*/ 2147483647 w 39"/>
                <a:gd name="T5" fmla="*/ 2147483647 h 47"/>
                <a:gd name="T6" fmla="*/ 2147483647 w 39"/>
                <a:gd name="T7" fmla="*/ 2147483647 h 47"/>
                <a:gd name="T8" fmla="*/ 2147483647 w 39"/>
                <a:gd name="T9" fmla="*/ 2147483647 h 47"/>
                <a:gd name="T10" fmla="*/ 2147483647 w 39"/>
                <a:gd name="T11" fmla="*/ 2147483647 h 47"/>
                <a:gd name="T12" fmla="*/ 2147483647 w 39"/>
                <a:gd name="T13" fmla="*/ 2147483647 h 47"/>
                <a:gd name="T14" fmla="*/ 2147483647 w 39"/>
                <a:gd name="T15" fmla="*/ 2147483647 h 47"/>
                <a:gd name="T16" fmla="*/ 0 w 39"/>
                <a:gd name="T17" fmla="*/ 2147483647 h 47"/>
                <a:gd name="T18" fmla="*/ 0 w 39"/>
                <a:gd name="T19" fmla="*/ 0 h 47"/>
                <a:gd name="T20" fmla="*/ 2147483647 w 39"/>
                <a:gd name="T21" fmla="*/ 0 h 47"/>
                <a:gd name="T22" fmla="*/ 2147483647 w 39"/>
                <a:gd name="T23" fmla="*/ 2147483647 h 47"/>
                <a:gd name="T24" fmla="*/ 2147483647 w 39"/>
                <a:gd name="T25" fmla="*/ 2147483647 h 47"/>
                <a:gd name="T26" fmla="*/ 2147483647 w 39"/>
                <a:gd name="T27" fmla="*/ 2147483647 h 47"/>
                <a:gd name="T28" fmla="*/ 2147483647 w 39"/>
                <a:gd name="T29" fmla="*/ 2147483647 h 47"/>
                <a:gd name="T30" fmla="*/ 2147483647 w 39"/>
                <a:gd name="T31" fmla="*/ 0 h 47"/>
                <a:gd name="T32" fmla="*/ 2147483647 w 39"/>
                <a:gd name="T33" fmla="*/ 0 h 4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39" h="47">
                  <a:moveTo>
                    <a:pt x="39" y="0"/>
                  </a:moveTo>
                  <a:cubicBezTo>
                    <a:pt x="39" y="47"/>
                    <a:pt x="39" y="47"/>
                    <a:pt x="39" y="47"/>
                  </a:cubicBezTo>
                  <a:cubicBezTo>
                    <a:pt x="32" y="47"/>
                    <a:pt x="32" y="47"/>
                    <a:pt x="32" y="47"/>
                  </a:cubicBezTo>
                  <a:cubicBezTo>
                    <a:pt x="15" y="24"/>
                    <a:pt x="15" y="24"/>
                    <a:pt x="15" y="24"/>
                  </a:cubicBezTo>
                  <a:cubicBezTo>
                    <a:pt x="11" y="18"/>
                    <a:pt x="7" y="12"/>
                    <a:pt x="7" y="12"/>
                  </a:cubicBezTo>
                  <a:cubicBezTo>
                    <a:pt x="7" y="12"/>
                    <a:pt x="7" y="12"/>
                    <a:pt x="7" y="12"/>
                  </a:cubicBezTo>
                  <a:cubicBezTo>
                    <a:pt x="7" y="12"/>
                    <a:pt x="7" y="19"/>
                    <a:pt x="7" y="27"/>
                  </a:cubicBezTo>
                  <a:cubicBezTo>
                    <a:pt x="7" y="47"/>
                    <a:pt x="7" y="47"/>
                    <a:pt x="7" y="47"/>
                  </a:cubicBezTo>
                  <a:cubicBezTo>
                    <a:pt x="0" y="47"/>
                    <a:pt x="0" y="47"/>
                    <a:pt x="0" y="47"/>
                  </a:cubicBezTo>
                  <a:cubicBezTo>
                    <a:pt x="0" y="0"/>
                    <a:pt x="0" y="0"/>
                    <a:pt x="0" y="0"/>
                  </a:cubicBezTo>
                  <a:cubicBezTo>
                    <a:pt x="7" y="0"/>
                    <a:pt x="7" y="0"/>
                    <a:pt x="7" y="0"/>
                  </a:cubicBezTo>
                  <a:cubicBezTo>
                    <a:pt x="24" y="23"/>
                    <a:pt x="24" y="23"/>
                    <a:pt x="24" y="23"/>
                  </a:cubicBezTo>
                  <a:cubicBezTo>
                    <a:pt x="27" y="28"/>
                    <a:pt x="32" y="34"/>
                    <a:pt x="32" y="34"/>
                  </a:cubicBezTo>
                  <a:cubicBezTo>
                    <a:pt x="32" y="34"/>
                    <a:pt x="32" y="34"/>
                    <a:pt x="32" y="34"/>
                  </a:cubicBezTo>
                  <a:cubicBezTo>
                    <a:pt x="32" y="34"/>
                    <a:pt x="32" y="27"/>
                    <a:pt x="32" y="20"/>
                  </a:cubicBezTo>
                  <a:cubicBezTo>
                    <a:pt x="32" y="0"/>
                    <a:pt x="32" y="0"/>
                    <a:pt x="32" y="0"/>
                  </a:cubicBezTo>
                  <a:lnTo>
                    <a:pt x="3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299"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29" name="Freeform 40"/>
            <p:cNvSpPr>
              <a:spLocks noEditPoints="1"/>
            </p:cNvSpPr>
            <p:nvPr userDrawn="1"/>
          </p:nvSpPr>
          <p:spPr bwMode="auto">
            <a:xfrm>
              <a:off x="3805238" y="3448050"/>
              <a:ext cx="139700" cy="149225"/>
            </a:xfrm>
            <a:custGeom>
              <a:avLst/>
              <a:gdLst>
                <a:gd name="T0" fmla="*/ 2147483647 w 44"/>
                <a:gd name="T1" fmla="*/ 0 h 47"/>
                <a:gd name="T2" fmla="*/ 2147483647 w 44"/>
                <a:gd name="T3" fmla="*/ 2147483647 h 47"/>
                <a:gd name="T4" fmla="*/ 2147483647 w 44"/>
                <a:gd name="T5" fmla="*/ 2147483647 h 47"/>
                <a:gd name="T6" fmla="*/ 0 w 44"/>
                <a:gd name="T7" fmla="*/ 2147483647 h 47"/>
                <a:gd name="T8" fmla="*/ 0 w 44"/>
                <a:gd name="T9" fmla="*/ 0 h 47"/>
                <a:gd name="T10" fmla="*/ 2147483647 w 44"/>
                <a:gd name="T11" fmla="*/ 0 h 47"/>
                <a:gd name="T12" fmla="*/ 2147483647 w 44"/>
                <a:gd name="T13" fmla="*/ 2147483647 h 47"/>
                <a:gd name="T14" fmla="*/ 2147483647 w 44"/>
                <a:gd name="T15" fmla="*/ 2147483647 h 47"/>
                <a:gd name="T16" fmla="*/ 2147483647 w 44"/>
                <a:gd name="T17" fmla="*/ 2147483647 h 47"/>
                <a:gd name="T18" fmla="*/ 2147483647 w 44"/>
                <a:gd name="T19" fmla="*/ 2147483647 h 47"/>
                <a:gd name="T20" fmla="*/ 2147483647 w 44"/>
                <a:gd name="T21" fmla="*/ 2147483647 h 47"/>
                <a:gd name="T22" fmla="*/ 2147483647 w 44"/>
                <a:gd name="T23" fmla="*/ 2147483647 h 4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44" h="47">
                  <a:moveTo>
                    <a:pt x="20" y="0"/>
                  </a:moveTo>
                  <a:cubicBezTo>
                    <a:pt x="33" y="0"/>
                    <a:pt x="44" y="10"/>
                    <a:pt x="44" y="24"/>
                  </a:cubicBezTo>
                  <a:cubicBezTo>
                    <a:pt x="44" y="38"/>
                    <a:pt x="33" y="47"/>
                    <a:pt x="20" y="47"/>
                  </a:cubicBezTo>
                  <a:cubicBezTo>
                    <a:pt x="0" y="47"/>
                    <a:pt x="0" y="47"/>
                    <a:pt x="0" y="47"/>
                  </a:cubicBezTo>
                  <a:cubicBezTo>
                    <a:pt x="0" y="0"/>
                    <a:pt x="0" y="0"/>
                    <a:pt x="0" y="0"/>
                  </a:cubicBezTo>
                  <a:lnTo>
                    <a:pt x="20" y="0"/>
                  </a:lnTo>
                  <a:close/>
                  <a:moveTo>
                    <a:pt x="20" y="40"/>
                  </a:moveTo>
                  <a:cubicBezTo>
                    <a:pt x="29" y="40"/>
                    <a:pt x="36" y="34"/>
                    <a:pt x="36" y="24"/>
                  </a:cubicBezTo>
                  <a:cubicBezTo>
                    <a:pt x="36" y="13"/>
                    <a:pt x="29" y="7"/>
                    <a:pt x="20" y="7"/>
                  </a:cubicBezTo>
                  <a:cubicBezTo>
                    <a:pt x="7" y="7"/>
                    <a:pt x="7" y="7"/>
                    <a:pt x="7" y="7"/>
                  </a:cubicBezTo>
                  <a:cubicBezTo>
                    <a:pt x="7" y="40"/>
                    <a:pt x="7" y="40"/>
                    <a:pt x="7" y="40"/>
                  </a:cubicBezTo>
                  <a:lnTo>
                    <a:pt x="20" y="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299"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30" name="Freeform 41"/>
            <p:cNvSpPr>
              <a:spLocks/>
            </p:cNvSpPr>
            <p:nvPr userDrawn="1"/>
          </p:nvSpPr>
          <p:spPr bwMode="auto">
            <a:xfrm>
              <a:off x="4027488" y="3448050"/>
              <a:ext cx="117475" cy="149225"/>
            </a:xfrm>
            <a:custGeom>
              <a:avLst/>
              <a:gdLst>
                <a:gd name="T0" fmla="*/ 2147483647 w 74"/>
                <a:gd name="T1" fmla="*/ 0 h 94"/>
                <a:gd name="T2" fmla="*/ 2147483647 w 74"/>
                <a:gd name="T3" fmla="*/ 2147483647 h 94"/>
                <a:gd name="T4" fmla="*/ 2147483647 w 74"/>
                <a:gd name="T5" fmla="*/ 2147483647 h 94"/>
                <a:gd name="T6" fmla="*/ 2147483647 w 74"/>
                <a:gd name="T7" fmla="*/ 2147483647 h 94"/>
                <a:gd name="T8" fmla="*/ 2147483647 w 74"/>
                <a:gd name="T9" fmla="*/ 2147483647 h 94"/>
                <a:gd name="T10" fmla="*/ 2147483647 w 74"/>
                <a:gd name="T11" fmla="*/ 2147483647 h 94"/>
                <a:gd name="T12" fmla="*/ 0 w 74"/>
                <a:gd name="T13" fmla="*/ 2147483647 h 94"/>
                <a:gd name="T14" fmla="*/ 0 w 74"/>
                <a:gd name="T15" fmla="*/ 0 h 94"/>
                <a:gd name="T16" fmla="*/ 2147483647 w 74"/>
                <a:gd name="T17" fmla="*/ 0 h 9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74" h="94">
                  <a:moveTo>
                    <a:pt x="74" y="0"/>
                  </a:moveTo>
                  <a:lnTo>
                    <a:pt x="74" y="14"/>
                  </a:lnTo>
                  <a:lnTo>
                    <a:pt x="44" y="14"/>
                  </a:lnTo>
                  <a:lnTo>
                    <a:pt x="44" y="94"/>
                  </a:lnTo>
                  <a:lnTo>
                    <a:pt x="30" y="94"/>
                  </a:lnTo>
                  <a:lnTo>
                    <a:pt x="30" y="14"/>
                  </a:lnTo>
                  <a:lnTo>
                    <a:pt x="0" y="14"/>
                  </a:lnTo>
                  <a:lnTo>
                    <a:pt x="0" y="0"/>
                  </a:lnTo>
                  <a:lnTo>
                    <a:pt x="7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299"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31" name="Freeform 42"/>
            <p:cNvSpPr>
              <a:spLocks/>
            </p:cNvSpPr>
            <p:nvPr userDrawn="1"/>
          </p:nvSpPr>
          <p:spPr bwMode="auto">
            <a:xfrm>
              <a:off x="4176713" y="3448050"/>
              <a:ext cx="120650" cy="149225"/>
            </a:xfrm>
            <a:custGeom>
              <a:avLst/>
              <a:gdLst>
                <a:gd name="T0" fmla="*/ 2147483647 w 76"/>
                <a:gd name="T1" fmla="*/ 0 h 94"/>
                <a:gd name="T2" fmla="*/ 2147483647 w 76"/>
                <a:gd name="T3" fmla="*/ 2147483647 h 94"/>
                <a:gd name="T4" fmla="*/ 2147483647 w 76"/>
                <a:gd name="T5" fmla="*/ 2147483647 h 94"/>
                <a:gd name="T6" fmla="*/ 2147483647 w 76"/>
                <a:gd name="T7" fmla="*/ 2147483647 h 94"/>
                <a:gd name="T8" fmla="*/ 2147483647 w 76"/>
                <a:gd name="T9" fmla="*/ 2147483647 h 94"/>
                <a:gd name="T10" fmla="*/ 2147483647 w 76"/>
                <a:gd name="T11" fmla="*/ 2147483647 h 94"/>
                <a:gd name="T12" fmla="*/ 0 w 76"/>
                <a:gd name="T13" fmla="*/ 2147483647 h 94"/>
                <a:gd name="T14" fmla="*/ 0 w 76"/>
                <a:gd name="T15" fmla="*/ 0 h 94"/>
                <a:gd name="T16" fmla="*/ 2147483647 w 76"/>
                <a:gd name="T17" fmla="*/ 0 h 94"/>
                <a:gd name="T18" fmla="*/ 2147483647 w 76"/>
                <a:gd name="T19" fmla="*/ 2147483647 h 94"/>
                <a:gd name="T20" fmla="*/ 2147483647 w 76"/>
                <a:gd name="T21" fmla="*/ 2147483647 h 94"/>
                <a:gd name="T22" fmla="*/ 2147483647 w 76"/>
                <a:gd name="T23" fmla="*/ 0 h 94"/>
                <a:gd name="T24" fmla="*/ 2147483647 w 76"/>
                <a:gd name="T25" fmla="*/ 0 h 9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6" h="94">
                  <a:moveTo>
                    <a:pt x="76" y="0"/>
                  </a:moveTo>
                  <a:lnTo>
                    <a:pt x="76" y="94"/>
                  </a:lnTo>
                  <a:lnTo>
                    <a:pt x="60" y="94"/>
                  </a:lnTo>
                  <a:lnTo>
                    <a:pt x="60" y="52"/>
                  </a:lnTo>
                  <a:lnTo>
                    <a:pt x="16" y="52"/>
                  </a:lnTo>
                  <a:lnTo>
                    <a:pt x="16" y="94"/>
                  </a:lnTo>
                  <a:lnTo>
                    <a:pt x="0" y="94"/>
                  </a:lnTo>
                  <a:lnTo>
                    <a:pt x="0" y="0"/>
                  </a:lnTo>
                  <a:lnTo>
                    <a:pt x="16" y="0"/>
                  </a:lnTo>
                  <a:lnTo>
                    <a:pt x="16" y="38"/>
                  </a:lnTo>
                  <a:lnTo>
                    <a:pt x="60" y="38"/>
                  </a:lnTo>
                  <a:lnTo>
                    <a:pt x="60" y="0"/>
                  </a:lnTo>
                  <a:lnTo>
                    <a:pt x="7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299"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32" name="Freeform 43"/>
            <p:cNvSpPr>
              <a:spLocks/>
            </p:cNvSpPr>
            <p:nvPr userDrawn="1"/>
          </p:nvSpPr>
          <p:spPr bwMode="auto">
            <a:xfrm>
              <a:off x="4341813" y="3448050"/>
              <a:ext cx="104775" cy="149225"/>
            </a:xfrm>
            <a:custGeom>
              <a:avLst/>
              <a:gdLst>
                <a:gd name="T0" fmla="*/ 2147483647 w 66"/>
                <a:gd name="T1" fmla="*/ 2147483647 h 94"/>
                <a:gd name="T2" fmla="*/ 2147483647 w 66"/>
                <a:gd name="T3" fmla="*/ 2147483647 h 94"/>
                <a:gd name="T4" fmla="*/ 0 w 66"/>
                <a:gd name="T5" fmla="*/ 2147483647 h 94"/>
                <a:gd name="T6" fmla="*/ 0 w 66"/>
                <a:gd name="T7" fmla="*/ 0 h 94"/>
                <a:gd name="T8" fmla="*/ 2147483647 w 66"/>
                <a:gd name="T9" fmla="*/ 0 h 94"/>
                <a:gd name="T10" fmla="*/ 2147483647 w 66"/>
                <a:gd name="T11" fmla="*/ 2147483647 h 94"/>
                <a:gd name="T12" fmla="*/ 2147483647 w 66"/>
                <a:gd name="T13" fmla="*/ 2147483647 h 94"/>
                <a:gd name="T14" fmla="*/ 2147483647 w 66"/>
                <a:gd name="T15" fmla="*/ 2147483647 h 94"/>
                <a:gd name="T16" fmla="*/ 2147483647 w 66"/>
                <a:gd name="T17" fmla="*/ 2147483647 h 94"/>
                <a:gd name="T18" fmla="*/ 2147483647 w 66"/>
                <a:gd name="T19" fmla="*/ 2147483647 h 94"/>
                <a:gd name="T20" fmla="*/ 2147483647 w 66"/>
                <a:gd name="T21" fmla="*/ 2147483647 h 94"/>
                <a:gd name="T22" fmla="*/ 2147483647 w 66"/>
                <a:gd name="T23" fmla="*/ 2147483647 h 94"/>
                <a:gd name="T24" fmla="*/ 2147483647 w 66"/>
                <a:gd name="T25" fmla="*/ 2147483647 h 9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66" h="94">
                  <a:moveTo>
                    <a:pt x="66" y="80"/>
                  </a:moveTo>
                  <a:lnTo>
                    <a:pt x="66" y="94"/>
                  </a:lnTo>
                  <a:lnTo>
                    <a:pt x="0" y="94"/>
                  </a:lnTo>
                  <a:lnTo>
                    <a:pt x="0" y="0"/>
                  </a:lnTo>
                  <a:lnTo>
                    <a:pt x="64" y="0"/>
                  </a:lnTo>
                  <a:lnTo>
                    <a:pt x="64" y="14"/>
                  </a:lnTo>
                  <a:lnTo>
                    <a:pt x="16" y="14"/>
                  </a:lnTo>
                  <a:lnTo>
                    <a:pt x="16" y="38"/>
                  </a:lnTo>
                  <a:lnTo>
                    <a:pt x="54" y="38"/>
                  </a:lnTo>
                  <a:lnTo>
                    <a:pt x="54" y="52"/>
                  </a:lnTo>
                  <a:lnTo>
                    <a:pt x="16" y="52"/>
                  </a:lnTo>
                  <a:lnTo>
                    <a:pt x="16" y="80"/>
                  </a:lnTo>
                  <a:lnTo>
                    <a:pt x="66" y="8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299"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33" name="Freeform 44"/>
            <p:cNvSpPr>
              <a:spLocks/>
            </p:cNvSpPr>
            <p:nvPr userDrawn="1"/>
          </p:nvSpPr>
          <p:spPr bwMode="auto">
            <a:xfrm>
              <a:off x="4538663" y="3444875"/>
              <a:ext cx="146050" cy="155575"/>
            </a:xfrm>
            <a:custGeom>
              <a:avLst/>
              <a:gdLst>
                <a:gd name="T0" fmla="*/ 2147483647 w 46"/>
                <a:gd name="T1" fmla="*/ 2147483647 h 49"/>
                <a:gd name="T2" fmla="*/ 2147483647 w 46"/>
                <a:gd name="T3" fmla="*/ 2147483647 h 49"/>
                <a:gd name="T4" fmla="*/ 2147483647 w 46"/>
                <a:gd name="T5" fmla="*/ 2147483647 h 49"/>
                <a:gd name="T6" fmla="*/ 2147483647 w 46"/>
                <a:gd name="T7" fmla="*/ 2147483647 h 49"/>
                <a:gd name="T8" fmla="*/ 2147483647 w 46"/>
                <a:gd name="T9" fmla="*/ 2147483647 h 49"/>
                <a:gd name="T10" fmla="*/ 2147483647 w 46"/>
                <a:gd name="T11" fmla="*/ 2147483647 h 49"/>
                <a:gd name="T12" fmla="*/ 2147483647 w 46"/>
                <a:gd name="T13" fmla="*/ 2147483647 h 49"/>
                <a:gd name="T14" fmla="*/ 0 w 46"/>
                <a:gd name="T15" fmla="*/ 2147483647 h 49"/>
                <a:gd name="T16" fmla="*/ 2147483647 w 46"/>
                <a:gd name="T17" fmla="*/ 0 h 49"/>
                <a:gd name="T18" fmla="*/ 2147483647 w 46"/>
                <a:gd name="T19" fmla="*/ 2147483647 h 49"/>
                <a:gd name="T20" fmla="*/ 2147483647 w 46"/>
                <a:gd name="T21" fmla="*/ 2147483647 h 4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46" h="49">
                  <a:moveTo>
                    <a:pt x="38" y="14"/>
                  </a:moveTo>
                  <a:cubicBezTo>
                    <a:pt x="35" y="10"/>
                    <a:pt x="30" y="7"/>
                    <a:pt x="24" y="7"/>
                  </a:cubicBezTo>
                  <a:cubicBezTo>
                    <a:pt x="14" y="7"/>
                    <a:pt x="7" y="14"/>
                    <a:pt x="7" y="24"/>
                  </a:cubicBezTo>
                  <a:cubicBezTo>
                    <a:pt x="7" y="35"/>
                    <a:pt x="15" y="41"/>
                    <a:pt x="24" y="41"/>
                  </a:cubicBezTo>
                  <a:cubicBezTo>
                    <a:pt x="30" y="41"/>
                    <a:pt x="36" y="38"/>
                    <a:pt x="39" y="33"/>
                  </a:cubicBezTo>
                  <a:cubicBezTo>
                    <a:pt x="46" y="35"/>
                    <a:pt x="46" y="35"/>
                    <a:pt x="46" y="35"/>
                  </a:cubicBezTo>
                  <a:cubicBezTo>
                    <a:pt x="42" y="43"/>
                    <a:pt x="34" y="49"/>
                    <a:pt x="24" y="49"/>
                  </a:cubicBezTo>
                  <a:cubicBezTo>
                    <a:pt x="11" y="49"/>
                    <a:pt x="0" y="39"/>
                    <a:pt x="0" y="24"/>
                  </a:cubicBezTo>
                  <a:cubicBezTo>
                    <a:pt x="0" y="10"/>
                    <a:pt x="11" y="0"/>
                    <a:pt x="24" y="0"/>
                  </a:cubicBezTo>
                  <a:cubicBezTo>
                    <a:pt x="33" y="0"/>
                    <a:pt x="41" y="5"/>
                    <a:pt x="45" y="12"/>
                  </a:cubicBezTo>
                  <a:lnTo>
                    <a:pt x="38"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299"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34" name="Freeform 45"/>
            <p:cNvSpPr>
              <a:spLocks noEditPoints="1"/>
            </p:cNvSpPr>
            <p:nvPr userDrawn="1"/>
          </p:nvSpPr>
          <p:spPr bwMode="auto">
            <a:xfrm>
              <a:off x="4706938" y="3444875"/>
              <a:ext cx="155575" cy="155575"/>
            </a:xfrm>
            <a:custGeom>
              <a:avLst/>
              <a:gdLst>
                <a:gd name="T0" fmla="*/ 2147483647 w 49"/>
                <a:gd name="T1" fmla="*/ 0 h 49"/>
                <a:gd name="T2" fmla="*/ 2147483647 w 49"/>
                <a:gd name="T3" fmla="*/ 2147483647 h 49"/>
                <a:gd name="T4" fmla="*/ 2147483647 w 49"/>
                <a:gd name="T5" fmla="*/ 2147483647 h 49"/>
                <a:gd name="T6" fmla="*/ 0 w 49"/>
                <a:gd name="T7" fmla="*/ 2147483647 h 49"/>
                <a:gd name="T8" fmla="*/ 2147483647 w 49"/>
                <a:gd name="T9" fmla="*/ 0 h 49"/>
                <a:gd name="T10" fmla="*/ 2147483647 w 49"/>
                <a:gd name="T11" fmla="*/ 2147483647 h 49"/>
                <a:gd name="T12" fmla="*/ 2147483647 w 49"/>
                <a:gd name="T13" fmla="*/ 2147483647 h 49"/>
                <a:gd name="T14" fmla="*/ 2147483647 w 49"/>
                <a:gd name="T15" fmla="*/ 2147483647 h 49"/>
                <a:gd name="T16" fmla="*/ 2147483647 w 49"/>
                <a:gd name="T17" fmla="*/ 2147483647 h 49"/>
                <a:gd name="T18" fmla="*/ 2147483647 w 49"/>
                <a:gd name="T19" fmla="*/ 2147483647 h 4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9" h="49">
                  <a:moveTo>
                    <a:pt x="24" y="0"/>
                  </a:moveTo>
                  <a:cubicBezTo>
                    <a:pt x="38" y="0"/>
                    <a:pt x="49" y="10"/>
                    <a:pt x="49" y="24"/>
                  </a:cubicBezTo>
                  <a:cubicBezTo>
                    <a:pt x="49" y="39"/>
                    <a:pt x="38" y="49"/>
                    <a:pt x="24" y="49"/>
                  </a:cubicBezTo>
                  <a:cubicBezTo>
                    <a:pt x="11" y="49"/>
                    <a:pt x="0" y="39"/>
                    <a:pt x="0" y="24"/>
                  </a:cubicBezTo>
                  <a:cubicBezTo>
                    <a:pt x="0" y="10"/>
                    <a:pt x="11" y="0"/>
                    <a:pt x="24" y="0"/>
                  </a:cubicBezTo>
                  <a:moveTo>
                    <a:pt x="24" y="41"/>
                  </a:moveTo>
                  <a:cubicBezTo>
                    <a:pt x="34" y="41"/>
                    <a:pt x="41" y="35"/>
                    <a:pt x="41" y="24"/>
                  </a:cubicBezTo>
                  <a:cubicBezTo>
                    <a:pt x="41" y="14"/>
                    <a:pt x="34" y="7"/>
                    <a:pt x="24" y="7"/>
                  </a:cubicBezTo>
                  <a:cubicBezTo>
                    <a:pt x="15" y="7"/>
                    <a:pt x="8" y="14"/>
                    <a:pt x="8" y="24"/>
                  </a:cubicBezTo>
                  <a:cubicBezTo>
                    <a:pt x="8" y="35"/>
                    <a:pt x="15" y="41"/>
                    <a:pt x="24" y="4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299"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35" name="Freeform 46"/>
            <p:cNvSpPr>
              <a:spLocks/>
            </p:cNvSpPr>
            <p:nvPr userDrawn="1"/>
          </p:nvSpPr>
          <p:spPr bwMode="auto">
            <a:xfrm>
              <a:off x="4894263" y="3448050"/>
              <a:ext cx="127000" cy="149225"/>
            </a:xfrm>
            <a:custGeom>
              <a:avLst/>
              <a:gdLst>
                <a:gd name="T0" fmla="*/ 2147483647 w 40"/>
                <a:gd name="T1" fmla="*/ 0 h 47"/>
                <a:gd name="T2" fmla="*/ 2147483647 w 40"/>
                <a:gd name="T3" fmla="*/ 2147483647 h 47"/>
                <a:gd name="T4" fmla="*/ 2147483647 w 40"/>
                <a:gd name="T5" fmla="*/ 2147483647 h 47"/>
                <a:gd name="T6" fmla="*/ 2147483647 w 40"/>
                <a:gd name="T7" fmla="*/ 2147483647 h 47"/>
                <a:gd name="T8" fmla="*/ 2147483647 w 40"/>
                <a:gd name="T9" fmla="*/ 2147483647 h 47"/>
                <a:gd name="T10" fmla="*/ 2147483647 w 40"/>
                <a:gd name="T11" fmla="*/ 2147483647 h 47"/>
                <a:gd name="T12" fmla="*/ 2147483647 w 40"/>
                <a:gd name="T13" fmla="*/ 2147483647 h 47"/>
                <a:gd name="T14" fmla="*/ 2147483647 w 40"/>
                <a:gd name="T15" fmla="*/ 2147483647 h 47"/>
                <a:gd name="T16" fmla="*/ 0 w 40"/>
                <a:gd name="T17" fmla="*/ 2147483647 h 47"/>
                <a:gd name="T18" fmla="*/ 0 w 40"/>
                <a:gd name="T19" fmla="*/ 0 h 47"/>
                <a:gd name="T20" fmla="*/ 2147483647 w 40"/>
                <a:gd name="T21" fmla="*/ 0 h 47"/>
                <a:gd name="T22" fmla="*/ 2147483647 w 40"/>
                <a:gd name="T23" fmla="*/ 2147483647 h 47"/>
                <a:gd name="T24" fmla="*/ 2147483647 w 40"/>
                <a:gd name="T25" fmla="*/ 2147483647 h 47"/>
                <a:gd name="T26" fmla="*/ 2147483647 w 40"/>
                <a:gd name="T27" fmla="*/ 2147483647 h 47"/>
                <a:gd name="T28" fmla="*/ 2147483647 w 40"/>
                <a:gd name="T29" fmla="*/ 2147483647 h 47"/>
                <a:gd name="T30" fmla="*/ 2147483647 w 40"/>
                <a:gd name="T31" fmla="*/ 0 h 47"/>
                <a:gd name="T32" fmla="*/ 2147483647 w 40"/>
                <a:gd name="T33" fmla="*/ 0 h 4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40" h="47">
                  <a:moveTo>
                    <a:pt x="40" y="0"/>
                  </a:moveTo>
                  <a:cubicBezTo>
                    <a:pt x="40" y="47"/>
                    <a:pt x="40" y="47"/>
                    <a:pt x="40" y="47"/>
                  </a:cubicBezTo>
                  <a:cubicBezTo>
                    <a:pt x="33" y="47"/>
                    <a:pt x="33" y="47"/>
                    <a:pt x="33" y="47"/>
                  </a:cubicBezTo>
                  <a:cubicBezTo>
                    <a:pt x="16" y="24"/>
                    <a:pt x="16" y="24"/>
                    <a:pt x="16" y="24"/>
                  </a:cubicBezTo>
                  <a:cubicBezTo>
                    <a:pt x="12" y="18"/>
                    <a:pt x="8" y="12"/>
                    <a:pt x="8" y="12"/>
                  </a:cubicBezTo>
                  <a:cubicBezTo>
                    <a:pt x="7" y="12"/>
                    <a:pt x="7" y="12"/>
                    <a:pt x="7" y="12"/>
                  </a:cubicBezTo>
                  <a:cubicBezTo>
                    <a:pt x="7" y="12"/>
                    <a:pt x="8" y="19"/>
                    <a:pt x="8" y="27"/>
                  </a:cubicBezTo>
                  <a:cubicBezTo>
                    <a:pt x="8" y="47"/>
                    <a:pt x="8" y="47"/>
                    <a:pt x="8" y="47"/>
                  </a:cubicBezTo>
                  <a:cubicBezTo>
                    <a:pt x="0" y="47"/>
                    <a:pt x="0" y="47"/>
                    <a:pt x="0" y="47"/>
                  </a:cubicBezTo>
                  <a:cubicBezTo>
                    <a:pt x="0" y="0"/>
                    <a:pt x="0" y="0"/>
                    <a:pt x="0" y="0"/>
                  </a:cubicBezTo>
                  <a:cubicBezTo>
                    <a:pt x="7" y="0"/>
                    <a:pt x="7" y="0"/>
                    <a:pt x="7" y="0"/>
                  </a:cubicBezTo>
                  <a:cubicBezTo>
                    <a:pt x="24" y="23"/>
                    <a:pt x="24" y="23"/>
                    <a:pt x="24" y="23"/>
                  </a:cubicBezTo>
                  <a:cubicBezTo>
                    <a:pt x="28" y="28"/>
                    <a:pt x="32" y="34"/>
                    <a:pt x="32" y="34"/>
                  </a:cubicBezTo>
                  <a:cubicBezTo>
                    <a:pt x="32" y="34"/>
                    <a:pt x="32" y="34"/>
                    <a:pt x="32" y="34"/>
                  </a:cubicBezTo>
                  <a:cubicBezTo>
                    <a:pt x="32" y="34"/>
                    <a:pt x="32" y="27"/>
                    <a:pt x="32" y="20"/>
                  </a:cubicBezTo>
                  <a:cubicBezTo>
                    <a:pt x="32" y="0"/>
                    <a:pt x="32" y="0"/>
                    <a:pt x="32" y="0"/>
                  </a:cubicBezTo>
                  <a:lnTo>
                    <a:pt x="4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299"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36" name="Freeform 47"/>
            <p:cNvSpPr>
              <a:spLocks/>
            </p:cNvSpPr>
            <p:nvPr userDrawn="1"/>
          </p:nvSpPr>
          <p:spPr bwMode="auto">
            <a:xfrm>
              <a:off x="5049838" y="3448050"/>
              <a:ext cx="120650" cy="149225"/>
            </a:xfrm>
            <a:custGeom>
              <a:avLst/>
              <a:gdLst>
                <a:gd name="T0" fmla="*/ 2147483647 w 76"/>
                <a:gd name="T1" fmla="*/ 0 h 94"/>
                <a:gd name="T2" fmla="*/ 2147483647 w 76"/>
                <a:gd name="T3" fmla="*/ 2147483647 h 94"/>
                <a:gd name="T4" fmla="*/ 2147483647 w 76"/>
                <a:gd name="T5" fmla="*/ 2147483647 h 94"/>
                <a:gd name="T6" fmla="*/ 2147483647 w 76"/>
                <a:gd name="T7" fmla="*/ 2147483647 h 94"/>
                <a:gd name="T8" fmla="*/ 2147483647 w 76"/>
                <a:gd name="T9" fmla="*/ 2147483647 h 94"/>
                <a:gd name="T10" fmla="*/ 2147483647 w 76"/>
                <a:gd name="T11" fmla="*/ 2147483647 h 94"/>
                <a:gd name="T12" fmla="*/ 0 w 76"/>
                <a:gd name="T13" fmla="*/ 2147483647 h 94"/>
                <a:gd name="T14" fmla="*/ 0 w 76"/>
                <a:gd name="T15" fmla="*/ 0 h 94"/>
                <a:gd name="T16" fmla="*/ 2147483647 w 76"/>
                <a:gd name="T17" fmla="*/ 0 h 9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76" h="94">
                  <a:moveTo>
                    <a:pt x="76" y="0"/>
                  </a:moveTo>
                  <a:lnTo>
                    <a:pt x="76" y="14"/>
                  </a:lnTo>
                  <a:lnTo>
                    <a:pt x="46" y="14"/>
                  </a:lnTo>
                  <a:lnTo>
                    <a:pt x="46" y="94"/>
                  </a:lnTo>
                  <a:lnTo>
                    <a:pt x="32" y="94"/>
                  </a:lnTo>
                  <a:lnTo>
                    <a:pt x="32" y="14"/>
                  </a:lnTo>
                  <a:lnTo>
                    <a:pt x="0" y="14"/>
                  </a:lnTo>
                  <a:lnTo>
                    <a:pt x="0" y="0"/>
                  </a:lnTo>
                  <a:lnTo>
                    <a:pt x="7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299"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37" name="Freeform 48"/>
            <p:cNvSpPr>
              <a:spLocks noEditPoints="1"/>
            </p:cNvSpPr>
            <p:nvPr userDrawn="1"/>
          </p:nvSpPr>
          <p:spPr bwMode="auto">
            <a:xfrm>
              <a:off x="5202238" y="3448050"/>
              <a:ext cx="111125" cy="149225"/>
            </a:xfrm>
            <a:custGeom>
              <a:avLst/>
              <a:gdLst>
                <a:gd name="T0" fmla="*/ 2147483647 w 35"/>
                <a:gd name="T1" fmla="*/ 2147483647 h 47"/>
                <a:gd name="T2" fmla="*/ 2147483647 w 35"/>
                <a:gd name="T3" fmla="*/ 2147483647 h 47"/>
                <a:gd name="T4" fmla="*/ 2147483647 w 35"/>
                <a:gd name="T5" fmla="*/ 2147483647 h 47"/>
                <a:gd name="T6" fmla="*/ 2147483647 w 35"/>
                <a:gd name="T7" fmla="*/ 2147483647 h 47"/>
                <a:gd name="T8" fmla="*/ 2147483647 w 35"/>
                <a:gd name="T9" fmla="*/ 2147483647 h 47"/>
                <a:gd name="T10" fmla="*/ 0 w 35"/>
                <a:gd name="T11" fmla="*/ 2147483647 h 47"/>
                <a:gd name="T12" fmla="*/ 0 w 35"/>
                <a:gd name="T13" fmla="*/ 0 h 47"/>
                <a:gd name="T14" fmla="*/ 2147483647 w 35"/>
                <a:gd name="T15" fmla="*/ 0 h 47"/>
                <a:gd name="T16" fmla="*/ 2147483647 w 35"/>
                <a:gd name="T17" fmla="*/ 2147483647 h 47"/>
                <a:gd name="T18" fmla="*/ 2147483647 w 35"/>
                <a:gd name="T19" fmla="*/ 2147483647 h 47"/>
                <a:gd name="T20" fmla="*/ 2147483647 w 35"/>
                <a:gd name="T21" fmla="*/ 2147483647 h 47"/>
                <a:gd name="T22" fmla="*/ 2147483647 w 35"/>
                <a:gd name="T23" fmla="*/ 2147483647 h 47"/>
                <a:gd name="T24" fmla="*/ 2147483647 w 35"/>
                <a:gd name="T25" fmla="*/ 2147483647 h 47"/>
                <a:gd name="T26" fmla="*/ 2147483647 w 35"/>
                <a:gd name="T27" fmla="*/ 2147483647 h 47"/>
                <a:gd name="T28" fmla="*/ 2147483647 w 35"/>
                <a:gd name="T29" fmla="*/ 2147483647 h 47"/>
                <a:gd name="T30" fmla="*/ 2147483647 w 35"/>
                <a:gd name="T31" fmla="*/ 2147483647 h 47"/>
                <a:gd name="T32" fmla="*/ 2147483647 w 35"/>
                <a:gd name="T33" fmla="*/ 2147483647 h 47"/>
                <a:gd name="T34" fmla="*/ 2147483647 w 35"/>
                <a:gd name="T35" fmla="*/ 2147483647 h 4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47">
                  <a:moveTo>
                    <a:pt x="26" y="47"/>
                  </a:moveTo>
                  <a:cubicBezTo>
                    <a:pt x="17" y="30"/>
                    <a:pt x="17" y="30"/>
                    <a:pt x="17" y="30"/>
                  </a:cubicBezTo>
                  <a:cubicBezTo>
                    <a:pt x="15" y="30"/>
                    <a:pt x="15" y="30"/>
                    <a:pt x="15" y="30"/>
                  </a:cubicBezTo>
                  <a:cubicBezTo>
                    <a:pt x="7" y="30"/>
                    <a:pt x="7" y="30"/>
                    <a:pt x="7" y="30"/>
                  </a:cubicBezTo>
                  <a:cubicBezTo>
                    <a:pt x="7" y="47"/>
                    <a:pt x="7" y="47"/>
                    <a:pt x="7" y="47"/>
                  </a:cubicBezTo>
                  <a:cubicBezTo>
                    <a:pt x="0" y="47"/>
                    <a:pt x="0" y="47"/>
                    <a:pt x="0" y="47"/>
                  </a:cubicBezTo>
                  <a:cubicBezTo>
                    <a:pt x="0" y="0"/>
                    <a:pt x="0" y="0"/>
                    <a:pt x="0" y="0"/>
                  </a:cubicBezTo>
                  <a:cubicBezTo>
                    <a:pt x="15" y="0"/>
                    <a:pt x="15" y="0"/>
                    <a:pt x="15" y="0"/>
                  </a:cubicBezTo>
                  <a:cubicBezTo>
                    <a:pt x="26" y="0"/>
                    <a:pt x="33" y="6"/>
                    <a:pt x="33" y="15"/>
                  </a:cubicBezTo>
                  <a:cubicBezTo>
                    <a:pt x="33" y="22"/>
                    <a:pt x="30" y="26"/>
                    <a:pt x="24" y="29"/>
                  </a:cubicBezTo>
                  <a:cubicBezTo>
                    <a:pt x="35" y="47"/>
                    <a:pt x="35" y="47"/>
                    <a:pt x="35" y="47"/>
                  </a:cubicBezTo>
                  <a:lnTo>
                    <a:pt x="26" y="47"/>
                  </a:lnTo>
                  <a:close/>
                  <a:moveTo>
                    <a:pt x="16" y="24"/>
                  </a:moveTo>
                  <a:cubicBezTo>
                    <a:pt x="22" y="24"/>
                    <a:pt x="25" y="20"/>
                    <a:pt x="25" y="15"/>
                  </a:cubicBezTo>
                  <a:cubicBezTo>
                    <a:pt x="25" y="10"/>
                    <a:pt x="22" y="7"/>
                    <a:pt x="16" y="7"/>
                  </a:cubicBezTo>
                  <a:cubicBezTo>
                    <a:pt x="7" y="7"/>
                    <a:pt x="7" y="7"/>
                    <a:pt x="7" y="7"/>
                  </a:cubicBezTo>
                  <a:cubicBezTo>
                    <a:pt x="7" y="24"/>
                    <a:pt x="7" y="24"/>
                    <a:pt x="7" y="24"/>
                  </a:cubicBezTo>
                  <a:lnTo>
                    <a:pt x="16" y="2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299"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38" name="Freeform 49"/>
            <p:cNvSpPr>
              <a:spLocks noEditPoints="1"/>
            </p:cNvSpPr>
            <p:nvPr userDrawn="1"/>
          </p:nvSpPr>
          <p:spPr bwMode="auto">
            <a:xfrm>
              <a:off x="5332413" y="3448050"/>
              <a:ext cx="146050" cy="149225"/>
            </a:xfrm>
            <a:custGeom>
              <a:avLst/>
              <a:gdLst>
                <a:gd name="T0" fmla="*/ 2147483647 w 46"/>
                <a:gd name="T1" fmla="*/ 2147483647 h 47"/>
                <a:gd name="T2" fmla="*/ 2147483647 w 46"/>
                <a:gd name="T3" fmla="*/ 2147483647 h 47"/>
                <a:gd name="T4" fmla="*/ 2147483647 w 46"/>
                <a:gd name="T5" fmla="*/ 2147483647 h 47"/>
                <a:gd name="T6" fmla="*/ 0 w 46"/>
                <a:gd name="T7" fmla="*/ 2147483647 h 47"/>
                <a:gd name="T8" fmla="*/ 2147483647 w 46"/>
                <a:gd name="T9" fmla="*/ 0 h 47"/>
                <a:gd name="T10" fmla="*/ 2147483647 w 46"/>
                <a:gd name="T11" fmla="*/ 0 h 47"/>
                <a:gd name="T12" fmla="*/ 2147483647 w 46"/>
                <a:gd name="T13" fmla="*/ 2147483647 h 47"/>
                <a:gd name="T14" fmla="*/ 2147483647 w 46"/>
                <a:gd name="T15" fmla="*/ 2147483647 h 47"/>
                <a:gd name="T16" fmla="*/ 2147483647 w 46"/>
                <a:gd name="T17" fmla="*/ 2147483647 h 47"/>
                <a:gd name="T18" fmla="*/ 2147483647 w 46"/>
                <a:gd name="T19" fmla="*/ 2147483647 h 47"/>
                <a:gd name="T20" fmla="*/ 2147483647 w 46"/>
                <a:gd name="T21" fmla="*/ 2147483647 h 47"/>
                <a:gd name="T22" fmla="*/ 2147483647 w 46"/>
                <a:gd name="T23" fmla="*/ 2147483647 h 47"/>
                <a:gd name="T24" fmla="*/ 2147483647 w 46"/>
                <a:gd name="T25" fmla="*/ 2147483647 h 47"/>
                <a:gd name="T26" fmla="*/ 2147483647 w 46"/>
                <a:gd name="T27" fmla="*/ 2147483647 h 47"/>
                <a:gd name="T28" fmla="*/ 2147483647 w 46"/>
                <a:gd name="T29" fmla="*/ 2147483647 h 47"/>
                <a:gd name="T30" fmla="*/ 2147483647 w 46"/>
                <a:gd name="T31" fmla="*/ 2147483647 h 4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46" h="47">
                  <a:moveTo>
                    <a:pt x="34" y="36"/>
                  </a:moveTo>
                  <a:cubicBezTo>
                    <a:pt x="12" y="36"/>
                    <a:pt x="12" y="36"/>
                    <a:pt x="12" y="36"/>
                  </a:cubicBezTo>
                  <a:cubicBezTo>
                    <a:pt x="8" y="47"/>
                    <a:pt x="8" y="47"/>
                    <a:pt x="8" y="47"/>
                  </a:cubicBezTo>
                  <a:cubicBezTo>
                    <a:pt x="0" y="47"/>
                    <a:pt x="0" y="47"/>
                    <a:pt x="0" y="47"/>
                  </a:cubicBezTo>
                  <a:cubicBezTo>
                    <a:pt x="20" y="0"/>
                    <a:pt x="20" y="0"/>
                    <a:pt x="20" y="0"/>
                  </a:cubicBezTo>
                  <a:cubicBezTo>
                    <a:pt x="26" y="0"/>
                    <a:pt x="26" y="0"/>
                    <a:pt x="26" y="0"/>
                  </a:cubicBezTo>
                  <a:cubicBezTo>
                    <a:pt x="46" y="47"/>
                    <a:pt x="46" y="47"/>
                    <a:pt x="46" y="47"/>
                  </a:cubicBezTo>
                  <a:cubicBezTo>
                    <a:pt x="38" y="47"/>
                    <a:pt x="38" y="47"/>
                    <a:pt x="38" y="47"/>
                  </a:cubicBezTo>
                  <a:lnTo>
                    <a:pt x="34" y="36"/>
                  </a:lnTo>
                  <a:close/>
                  <a:moveTo>
                    <a:pt x="31" y="30"/>
                  </a:moveTo>
                  <a:cubicBezTo>
                    <a:pt x="25" y="15"/>
                    <a:pt x="25" y="15"/>
                    <a:pt x="25" y="15"/>
                  </a:cubicBezTo>
                  <a:cubicBezTo>
                    <a:pt x="24" y="13"/>
                    <a:pt x="23" y="9"/>
                    <a:pt x="23" y="9"/>
                  </a:cubicBezTo>
                  <a:cubicBezTo>
                    <a:pt x="23" y="9"/>
                    <a:pt x="23" y="9"/>
                    <a:pt x="23" y="9"/>
                  </a:cubicBezTo>
                  <a:cubicBezTo>
                    <a:pt x="23" y="9"/>
                    <a:pt x="22" y="13"/>
                    <a:pt x="21" y="15"/>
                  </a:cubicBezTo>
                  <a:cubicBezTo>
                    <a:pt x="15" y="30"/>
                    <a:pt x="15" y="30"/>
                    <a:pt x="15" y="30"/>
                  </a:cubicBezTo>
                  <a:lnTo>
                    <a:pt x="31" y="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299"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39" name="Freeform 50"/>
            <p:cNvSpPr>
              <a:spLocks/>
            </p:cNvSpPr>
            <p:nvPr userDrawn="1"/>
          </p:nvSpPr>
          <p:spPr bwMode="auto">
            <a:xfrm>
              <a:off x="5491163" y="3444875"/>
              <a:ext cx="146050" cy="155575"/>
            </a:xfrm>
            <a:custGeom>
              <a:avLst/>
              <a:gdLst>
                <a:gd name="T0" fmla="*/ 2147483647 w 46"/>
                <a:gd name="T1" fmla="*/ 2147483647 h 49"/>
                <a:gd name="T2" fmla="*/ 2147483647 w 46"/>
                <a:gd name="T3" fmla="*/ 2147483647 h 49"/>
                <a:gd name="T4" fmla="*/ 2147483647 w 46"/>
                <a:gd name="T5" fmla="*/ 2147483647 h 49"/>
                <a:gd name="T6" fmla="*/ 2147483647 w 46"/>
                <a:gd name="T7" fmla="*/ 2147483647 h 49"/>
                <a:gd name="T8" fmla="*/ 2147483647 w 46"/>
                <a:gd name="T9" fmla="*/ 2147483647 h 49"/>
                <a:gd name="T10" fmla="*/ 2147483647 w 46"/>
                <a:gd name="T11" fmla="*/ 2147483647 h 49"/>
                <a:gd name="T12" fmla="*/ 2147483647 w 46"/>
                <a:gd name="T13" fmla="*/ 2147483647 h 49"/>
                <a:gd name="T14" fmla="*/ 0 w 46"/>
                <a:gd name="T15" fmla="*/ 2147483647 h 49"/>
                <a:gd name="T16" fmla="*/ 2147483647 w 46"/>
                <a:gd name="T17" fmla="*/ 0 h 49"/>
                <a:gd name="T18" fmla="*/ 2147483647 w 46"/>
                <a:gd name="T19" fmla="*/ 2147483647 h 49"/>
                <a:gd name="T20" fmla="*/ 2147483647 w 46"/>
                <a:gd name="T21" fmla="*/ 2147483647 h 4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46" h="49">
                  <a:moveTo>
                    <a:pt x="37" y="14"/>
                  </a:moveTo>
                  <a:cubicBezTo>
                    <a:pt x="35" y="10"/>
                    <a:pt x="29" y="7"/>
                    <a:pt x="24" y="7"/>
                  </a:cubicBezTo>
                  <a:cubicBezTo>
                    <a:pt x="14" y="7"/>
                    <a:pt x="7" y="14"/>
                    <a:pt x="7" y="24"/>
                  </a:cubicBezTo>
                  <a:cubicBezTo>
                    <a:pt x="7" y="35"/>
                    <a:pt x="14" y="41"/>
                    <a:pt x="24" y="41"/>
                  </a:cubicBezTo>
                  <a:cubicBezTo>
                    <a:pt x="30" y="41"/>
                    <a:pt x="36" y="38"/>
                    <a:pt x="38" y="33"/>
                  </a:cubicBezTo>
                  <a:cubicBezTo>
                    <a:pt x="46" y="35"/>
                    <a:pt x="46" y="35"/>
                    <a:pt x="46" y="35"/>
                  </a:cubicBezTo>
                  <a:cubicBezTo>
                    <a:pt x="42" y="43"/>
                    <a:pt x="33" y="49"/>
                    <a:pt x="24" y="49"/>
                  </a:cubicBezTo>
                  <a:cubicBezTo>
                    <a:pt x="10" y="49"/>
                    <a:pt x="0" y="39"/>
                    <a:pt x="0" y="24"/>
                  </a:cubicBezTo>
                  <a:cubicBezTo>
                    <a:pt x="0" y="10"/>
                    <a:pt x="10" y="0"/>
                    <a:pt x="24" y="0"/>
                  </a:cubicBezTo>
                  <a:cubicBezTo>
                    <a:pt x="33" y="0"/>
                    <a:pt x="41" y="5"/>
                    <a:pt x="45" y="12"/>
                  </a:cubicBezTo>
                  <a:lnTo>
                    <a:pt x="37"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299"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40" name="Freeform 51"/>
            <p:cNvSpPr>
              <a:spLocks/>
            </p:cNvSpPr>
            <p:nvPr userDrawn="1"/>
          </p:nvSpPr>
          <p:spPr bwMode="auto">
            <a:xfrm>
              <a:off x="5653088" y="3448050"/>
              <a:ext cx="120650" cy="149225"/>
            </a:xfrm>
            <a:custGeom>
              <a:avLst/>
              <a:gdLst>
                <a:gd name="T0" fmla="*/ 2147483647 w 76"/>
                <a:gd name="T1" fmla="*/ 0 h 94"/>
                <a:gd name="T2" fmla="*/ 2147483647 w 76"/>
                <a:gd name="T3" fmla="*/ 2147483647 h 94"/>
                <a:gd name="T4" fmla="*/ 2147483647 w 76"/>
                <a:gd name="T5" fmla="*/ 2147483647 h 94"/>
                <a:gd name="T6" fmla="*/ 2147483647 w 76"/>
                <a:gd name="T7" fmla="*/ 2147483647 h 94"/>
                <a:gd name="T8" fmla="*/ 2147483647 w 76"/>
                <a:gd name="T9" fmla="*/ 2147483647 h 94"/>
                <a:gd name="T10" fmla="*/ 2147483647 w 76"/>
                <a:gd name="T11" fmla="*/ 2147483647 h 94"/>
                <a:gd name="T12" fmla="*/ 0 w 76"/>
                <a:gd name="T13" fmla="*/ 2147483647 h 94"/>
                <a:gd name="T14" fmla="*/ 0 w 76"/>
                <a:gd name="T15" fmla="*/ 0 h 94"/>
                <a:gd name="T16" fmla="*/ 2147483647 w 76"/>
                <a:gd name="T17" fmla="*/ 0 h 9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76" h="94">
                  <a:moveTo>
                    <a:pt x="76" y="0"/>
                  </a:moveTo>
                  <a:lnTo>
                    <a:pt x="76" y="14"/>
                  </a:lnTo>
                  <a:lnTo>
                    <a:pt x="46" y="14"/>
                  </a:lnTo>
                  <a:lnTo>
                    <a:pt x="46" y="94"/>
                  </a:lnTo>
                  <a:lnTo>
                    <a:pt x="30" y="94"/>
                  </a:lnTo>
                  <a:lnTo>
                    <a:pt x="30" y="14"/>
                  </a:lnTo>
                  <a:lnTo>
                    <a:pt x="0" y="14"/>
                  </a:lnTo>
                  <a:lnTo>
                    <a:pt x="0" y="0"/>
                  </a:lnTo>
                  <a:lnTo>
                    <a:pt x="7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299"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41" name="Freeform 52"/>
            <p:cNvSpPr>
              <a:spLocks/>
            </p:cNvSpPr>
            <p:nvPr userDrawn="1"/>
          </p:nvSpPr>
          <p:spPr bwMode="auto">
            <a:xfrm>
              <a:off x="4402138" y="2797175"/>
              <a:ext cx="60325" cy="88900"/>
            </a:xfrm>
            <a:custGeom>
              <a:avLst/>
              <a:gdLst>
                <a:gd name="T0" fmla="*/ 2147483647 w 19"/>
                <a:gd name="T1" fmla="*/ 2147483647 h 28"/>
                <a:gd name="T2" fmla="*/ 2147483647 w 19"/>
                <a:gd name="T3" fmla="*/ 2147483647 h 28"/>
                <a:gd name="T4" fmla="*/ 2147483647 w 19"/>
                <a:gd name="T5" fmla="*/ 2147483647 h 28"/>
                <a:gd name="T6" fmla="*/ 2147483647 w 19"/>
                <a:gd name="T7" fmla="*/ 2147483647 h 28"/>
                <a:gd name="T8" fmla="*/ 2147483647 w 19"/>
                <a:gd name="T9" fmla="*/ 2147483647 h 28"/>
                <a:gd name="T10" fmla="*/ 2147483647 w 19"/>
                <a:gd name="T11" fmla="*/ 2147483647 h 2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9" h="28">
                  <a:moveTo>
                    <a:pt x="17" y="13"/>
                  </a:moveTo>
                  <a:cubicBezTo>
                    <a:pt x="17" y="13"/>
                    <a:pt x="12" y="0"/>
                    <a:pt x="5" y="9"/>
                  </a:cubicBezTo>
                  <a:cubicBezTo>
                    <a:pt x="5" y="9"/>
                    <a:pt x="0" y="13"/>
                    <a:pt x="8" y="25"/>
                  </a:cubicBezTo>
                  <a:cubicBezTo>
                    <a:pt x="8" y="25"/>
                    <a:pt x="10" y="28"/>
                    <a:pt x="13" y="26"/>
                  </a:cubicBezTo>
                  <a:cubicBezTo>
                    <a:pt x="13" y="26"/>
                    <a:pt x="16" y="26"/>
                    <a:pt x="14" y="21"/>
                  </a:cubicBezTo>
                  <a:cubicBezTo>
                    <a:pt x="14" y="21"/>
                    <a:pt x="19" y="21"/>
                    <a:pt x="17" y="1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299"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42" name="Freeform 53"/>
            <p:cNvSpPr>
              <a:spLocks/>
            </p:cNvSpPr>
            <p:nvPr userDrawn="1"/>
          </p:nvSpPr>
          <p:spPr bwMode="auto">
            <a:xfrm>
              <a:off x="6319838" y="2781300"/>
              <a:ext cx="60325" cy="85725"/>
            </a:xfrm>
            <a:custGeom>
              <a:avLst/>
              <a:gdLst>
                <a:gd name="T0" fmla="*/ 2147483647 w 19"/>
                <a:gd name="T1" fmla="*/ 2147483647 h 27"/>
                <a:gd name="T2" fmla="*/ 2147483647 w 19"/>
                <a:gd name="T3" fmla="*/ 2147483647 h 27"/>
                <a:gd name="T4" fmla="*/ 2147483647 w 19"/>
                <a:gd name="T5" fmla="*/ 2147483647 h 27"/>
                <a:gd name="T6" fmla="*/ 2147483647 w 19"/>
                <a:gd name="T7" fmla="*/ 2147483647 h 27"/>
                <a:gd name="T8" fmla="*/ 2147483647 w 19"/>
                <a:gd name="T9" fmla="*/ 2147483647 h 27"/>
                <a:gd name="T10" fmla="*/ 2147483647 w 19"/>
                <a:gd name="T11" fmla="*/ 2147483647 h 2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9" h="27">
                  <a:moveTo>
                    <a:pt x="16" y="12"/>
                  </a:moveTo>
                  <a:cubicBezTo>
                    <a:pt x="16" y="12"/>
                    <a:pt x="12" y="0"/>
                    <a:pt x="4" y="8"/>
                  </a:cubicBezTo>
                  <a:cubicBezTo>
                    <a:pt x="4" y="8"/>
                    <a:pt x="0" y="12"/>
                    <a:pt x="8" y="24"/>
                  </a:cubicBezTo>
                  <a:cubicBezTo>
                    <a:pt x="8" y="24"/>
                    <a:pt x="10" y="27"/>
                    <a:pt x="12" y="26"/>
                  </a:cubicBezTo>
                  <a:cubicBezTo>
                    <a:pt x="12" y="26"/>
                    <a:pt x="16" y="25"/>
                    <a:pt x="14" y="21"/>
                  </a:cubicBezTo>
                  <a:cubicBezTo>
                    <a:pt x="14" y="21"/>
                    <a:pt x="19" y="20"/>
                    <a:pt x="16"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299"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43" name="Freeform 54"/>
            <p:cNvSpPr>
              <a:spLocks noEditPoints="1"/>
            </p:cNvSpPr>
            <p:nvPr userDrawn="1"/>
          </p:nvSpPr>
          <p:spPr bwMode="auto">
            <a:xfrm>
              <a:off x="2074863" y="2765425"/>
              <a:ext cx="1362075" cy="650875"/>
            </a:xfrm>
            <a:custGeom>
              <a:avLst/>
              <a:gdLst>
                <a:gd name="T0" fmla="*/ 2147483647 w 429"/>
                <a:gd name="T1" fmla="*/ 2147483647 h 205"/>
                <a:gd name="T2" fmla="*/ 2147483647 w 429"/>
                <a:gd name="T3" fmla="*/ 2147483647 h 205"/>
                <a:gd name="T4" fmla="*/ 2147483647 w 429"/>
                <a:gd name="T5" fmla="*/ 2147483647 h 205"/>
                <a:gd name="T6" fmla="*/ 2147483647 w 429"/>
                <a:gd name="T7" fmla="*/ 2147483647 h 205"/>
                <a:gd name="T8" fmla="*/ 2147483647 w 429"/>
                <a:gd name="T9" fmla="*/ 2147483647 h 205"/>
                <a:gd name="T10" fmla="*/ 2147483647 w 429"/>
                <a:gd name="T11" fmla="*/ 2147483647 h 205"/>
                <a:gd name="T12" fmla="*/ 2147483647 w 429"/>
                <a:gd name="T13" fmla="*/ 2147483647 h 205"/>
                <a:gd name="T14" fmla="*/ 2147483647 w 429"/>
                <a:gd name="T15" fmla="*/ 2147483647 h 205"/>
                <a:gd name="T16" fmla="*/ 2147483647 w 429"/>
                <a:gd name="T17" fmla="*/ 2147483647 h 205"/>
                <a:gd name="T18" fmla="*/ 2147483647 w 429"/>
                <a:gd name="T19" fmla="*/ 2147483647 h 205"/>
                <a:gd name="T20" fmla="*/ 2147483647 w 429"/>
                <a:gd name="T21" fmla="*/ 2147483647 h 205"/>
                <a:gd name="T22" fmla="*/ 2147483647 w 429"/>
                <a:gd name="T23" fmla="*/ 2147483647 h 205"/>
                <a:gd name="T24" fmla="*/ 2147483647 w 429"/>
                <a:gd name="T25" fmla="*/ 2147483647 h 205"/>
                <a:gd name="T26" fmla="*/ 2147483647 w 429"/>
                <a:gd name="T27" fmla="*/ 2147483647 h 205"/>
                <a:gd name="T28" fmla="*/ 2147483647 w 429"/>
                <a:gd name="T29" fmla="*/ 2147483647 h 205"/>
                <a:gd name="T30" fmla="*/ 2147483647 w 429"/>
                <a:gd name="T31" fmla="*/ 2147483647 h 205"/>
                <a:gd name="T32" fmla="*/ 2147483647 w 429"/>
                <a:gd name="T33" fmla="*/ 2147483647 h 205"/>
                <a:gd name="T34" fmla="*/ 2147483647 w 429"/>
                <a:gd name="T35" fmla="*/ 2147483647 h 205"/>
                <a:gd name="T36" fmla="*/ 2147483647 w 429"/>
                <a:gd name="T37" fmla="*/ 2147483647 h 205"/>
                <a:gd name="T38" fmla="*/ 2147483647 w 429"/>
                <a:gd name="T39" fmla="*/ 2147483647 h 205"/>
                <a:gd name="T40" fmla="*/ 2147483647 w 429"/>
                <a:gd name="T41" fmla="*/ 2147483647 h 205"/>
                <a:gd name="T42" fmla="*/ 2147483647 w 429"/>
                <a:gd name="T43" fmla="*/ 2147483647 h 205"/>
                <a:gd name="T44" fmla="*/ 2147483647 w 429"/>
                <a:gd name="T45" fmla="*/ 2147483647 h 205"/>
                <a:gd name="T46" fmla="*/ 2147483647 w 429"/>
                <a:gd name="T47" fmla="*/ 2147483647 h 205"/>
                <a:gd name="T48" fmla="*/ 2147483647 w 429"/>
                <a:gd name="T49" fmla="*/ 2147483647 h 205"/>
                <a:gd name="T50" fmla="*/ 2147483647 w 429"/>
                <a:gd name="T51" fmla="*/ 2147483647 h 205"/>
                <a:gd name="T52" fmla="*/ 2147483647 w 429"/>
                <a:gd name="T53" fmla="*/ 2147483647 h 205"/>
                <a:gd name="T54" fmla="*/ 2147483647 w 429"/>
                <a:gd name="T55" fmla="*/ 2147483647 h 205"/>
                <a:gd name="T56" fmla="*/ 2147483647 w 429"/>
                <a:gd name="T57" fmla="*/ 2147483647 h 205"/>
                <a:gd name="T58" fmla="*/ 2147483647 w 429"/>
                <a:gd name="T59" fmla="*/ 2147483647 h 205"/>
                <a:gd name="T60" fmla="*/ 2147483647 w 429"/>
                <a:gd name="T61" fmla="*/ 2147483647 h 205"/>
                <a:gd name="T62" fmla="*/ 2147483647 w 429"/>
                <a:gd name="T63" fmla="*/ 2147483647 h 205"/>
                <a:gd name="T64" fmla="*/ 2147483647 w 429"/>
                <a:gd name="T65" fmla="*/ 2147483647 h 205"/>
                <a:gd name="T66" fmla="*/ 2147483647 w 429"/>
                <a:gd name="T67" fmla="*/ 2147483647 h 205"/>
                <a:gd name="T68" fmla="*/ 2147483647 w 429"/>
                <a:gd name="T69" fmla="*/ 2147483647 h 205"/>
                <a:gd name="T70" fmla="*/ 2147483647 w 429"/>
                <a:gd name="T71" fmla="*/ 2147483647 h 205"/>
                <a:gd name="T72" fmla="*/ 2147483647 w 429"/>
                <a:gd name="T73" fmla="*/ 2147483647 h 205"/>
                <a:gd name="T74" fmla="*/ 2147483647 w 429"/>
                <a:gd name="T75" fmla="*/ 2147483647 h 205"/>
                <a:gd name="T76" fmla="*/ 2147483647 w 429"/>
                <a:gd name="T77" fmla="*/ 2147483647 h 205"/>
                <a:gd name="T78" fmla="*/ 2147483647 w 429"/>
                <a:gd name="T79" fmla="*/ 2147483647 h 205"/>
                <a:gd name="T80" fmla="*/ 2147483647 w 429"/>
                <a:gd name="T81" fmla="*/ 2147483647 h 205"/>
                <a:gd name="T82" fmla="*/ 2147483647 w 429"/>
                <a:gd name="T83" fmla="*/ 2147483647 h 205"/>
                <a:gd name="T84" fmla="*/ 2147483647 w 429"/>
                <a:gd name="T85" fmla="*/ 2147483647 h 205"/>
                <a:gd name="T86" fmla="*/ 2147483647 w 429"/>
                <a:gd name="T87" fmla="*/ 2147483647 h 205"/>
                <a:gd name="T88" fmla="*/ 2147483647 w 429"/>
                <a:gd name="T89" fmla="*/ 2147483647 h 205"/>
                <a:gd name="T90" fmla="*/ 2147483647 w 429"/>
                <a:gd name="T91" fmla="*/ 2147483647 h 205"/>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429" h="205">
                  <a:moveTo>
                    <a:pt x="406" y="144"/>
                  </a:moveTo>
                  <a:cubicBezTo>
                    <a:pt x="379" y="136"/>
                    <a:pt x="375" y="112"/>
                    <a:pt x="377" y="95"/>
                  </a:cubicBezTo>
                  <a:cubicBezTo>
                    <a:pt x="424" y="52"/>
                    <a:pt x="429" y="20"/>
                    <a:pt x="429" y="20"/>
                  </a:cubicBezTo>
                  <a:cubicBezTo>
                    <a:pt x="426" y="0"/>
                    <a:pt x="397" y="31"/>
                    <a:pt x="397" y="31"/>
                  </a:cubicBezTo>
                  <a:cubicBezTo>
                    <a:pt x="377" y="56"/>
                    <a:pt x="370" y="77"/>
                    <a:pt x="368" y="93"/>
                  </a:cubicBezTo>
                  <a:cubicBezTo>
                    <a:pt x="318" y="141"/>
                    <a:pt x="275" y="150"/>
                    <a:pt x="275" y="150"/>
                  </a:cubicBezTo>
                  <a:cubicBezTo>
                    <a:pt x="253" y="157"/>
                    <a:pt x="237" y="147"/>
                    <a:pt x="235" y="134"/>
                  </a:cubicBezTo>
                  <a:cubicBezTo>
                    <a:pt x="247" y="128"/>
                    <a:pt x="253" y="122"/>
                    <a:pt x="253" y="122"/>
                  </a:cubicBezTo>
                  <a:cubicBezTo>
                    <a:pt x="267" y="112"/>
                    <a:pt x="259" y="105"/>
                    <a:pt x="259" y="105"/>
                  </a:cubicBezTo>
                  <a:cubicBezTo>
                    <a:pt x="240" y="87"/>
                    <a:pt x="228" y="123"/>
                    <a:pt x="228" y="123"/>
                  </a:cubicBezTo>
                  <a:cubicBezTo>
                    <a:pt x="228" y="126"/>
                    <a:pt x="228" y="128"/>
                    <a:pt x="228" y="130"/>
                  </a:cubicBezTo>
                  <a:cubicBezTo>
                    <a:pt x="204" y="142"/>
                    <a:pt x="183" y="143"/>
                    <a:pt x="183" y="143"/>
                  </a:cubicBezTo>
                  <a:cubicBezTo>
                    <a:pt x="113" y="141"/>
                    <a:pt x="79" y="102"/>
                    <a:pt x="79" y="102"/>
                  </a:cubicBezTo>
                  <a:cubicBezTo>
                    <a:pt x="117" y="82"/>
                    <a:pt x="132" y="47"/>
                    <a:pt x="132" y="47"/>
                  </a:cubicBezTo>
                  <a:cubicBezTo>
                    <a:pt x="138" y="28"/>
                    <a:pt x="121" y="29"/>
                    <a:pt x="121" y="29"/>
                  </a:cubicBezTo>
                  <a:cubicBezTo>
                    <a:pt x="59" y="36"/>
                    <a:pt x="17" y="143"/>
                    <a:pt x="17" y="143"/>
                  </a:cubicBezTo>
                  <a:cubicBezTo>
                    <a:pt x="0" y="191"/>
                    <a:pt x="23" y="198"/>
                    <a:pt x="23" y="198"/>
                  </a:cubicBezTo>
                  <a:cubicBezTo>
                    <a:pt x="42" y="205"/>
                    <a:pt x="64" y="117"/>
                    <a:pt x="64" y="117"/>
                  </a:cubicBezTo>
                  <a:cubicBezTo>
                    <a:pt x="65" y="105"/>
                    <a:pt x="69" y="108"/>
                    <a:pt x="69" y="108"/>
                  </a:cubicBezTo>
                  <a:cubicBezTo>
                    <a:pt x="71" y="113"/>
                    <a:pt x="99" y="130"/>
                    <a:pt x="99" y="130"/>
                  </a:cubicBezTo>
                  <a:cubicBezTo>
                    <a:pt x="157" y="160"/>
                    <a:pt x="202" y="150"/>
                    <a:pt x="227" y="138"/>
                  </a:cubicBezTo>
                  <a:cubicBezTo>
                    <a:pt x="231" y="184"/>
                    <a:pt x="307" y="145"/>
                    <a:pt x="307" y="145"/>
                  </a:cubicBezTo>
                  <a:cubicBezTo>
                    <a:pt x="332" y="130"/>
                    <a:pt x="352" y="116"/>
                    <a:pt x="368" y="102"/>
                  </a:cubicBezTo>
                  <a:cubicBezTo>
                    <a:pt x="369" y="123"/>
                    <a:pt x="379" y="136"/>
                    <a:pt x="379" y="136"/>
                  </a:cubicBezTo>
                  <a:cubicBezTo>
                    <a:pt x="396" y="154"/>
                    <a:pt x="404" y="150"/>
                    <a:pt x="404" y="150"/>
                  </a:cubicBezTo>
                  <a:cubicBezTo>
                    <a:pt x="410" y="146"/>
                    <a:pt x="406" y="144"/>
                    <a:pt x="406" y="144"/>
                  </a:cubicBezTo>
                  <a:moveTo>
                    <a:pt x="380" y="76"/>
                  </a:moveTo>
                  <a:cubicBezTo>
                    <a:pt x="402" y="28"/>
                    <a:pt x="417" y="23"/>
                    <a:pt x="417" y="23"/>
                  </a:cubicBezTo>
                  <a:cubicBezTo>
                    <a:pt x="428" y="19"/>
                    <a:pt x="410" y="47"/>
                    <a:pt x="410" y="47"/>
                  </a:cubicBezTo>
                  <a:cubicBezTo>
                    <a:pt x="399" y="61"/>
                    <a:pt x="389" y="73"/>
                    <a:pt x="378" y="84"/>
                  </a:cubicBezTo>
                  <a:cubicBezTo>
                    <a:pt x="379" y="79"/>
                    <a:pt x="380" y="76"/>
                    <a:pt x="380" y="76"/>
                  </a:cubicBezTo>
                  <a:moveTo>
                    <a:pt x="237" y="123"/>
                  </a:moveTo>
                  <a:cubicBezTo>
                    <a:pt x="246" y="106"/>
                    <a:pt x="253" y="111"/>
                    <a:pt x="253" y="111"/>
                  </a:cubicBezTo>
                  <a:cubicBezTo>
                    <a:pt x="248" y="116"/>
                    <a:pt x="242" y="121"/>
                    <a:pt x="236" y="125"/>
                  </a:cubicBezTo>
                  <a:cubicBezTo>
                    <a:pt x="237" y="124"/>
                    <a:pt x="237" y="123"/>
                    <a:pt x="237" y="123"/>
                  </a:cubicBezTo>
                  <a:moveTo>
                    <a:pt x="69" y="95"/>
                  </a:moveTo>
                  <a:cubicBezTo>
                    <a:pt x="69" y="95"/>
                    <a:pt x="72" y="79"/>
                    <a:pt x="60" y="88"/>
                  </a:cubicBezTo>
                  <a:cubicBezTo>
                    <a:pt x="60" y="88"/>
                    <a:pt x="54" y="91"/>
                    <a:pt x="58" y="97"/>
                  </a:cubicBezTo>
                  <a:cubicBezTo>
                    <a:pt x="58" y="97"/>
                    <a:pt x="48" y="97"/>
                    <a:pt x="57" y="112"/>
                  </a:cubicBezTo>
                  <a:cubicBezTo>
                    <a:pt x="57" y="112"/>
                    <a:pt x="57" y="112"/>
                    <a:pt x="57" y="112"/>
                  </a:cubicBezTo>
                  <a:cubicBezTo>
                    <a:pt x="57" y="112"/>
                    <a:pt x="45" y="156"/>
                    <a:pt x="31" y="181"/>
                  </a:cubicBezTo>
                  <a:cubicBezTo>
                    <a:pt x="31" y="181"/>
                    <a:pt x="25" y="194"/>
                    <a:pt x="22" y="187"/>
                  </a:cubicBezTo>
                  <a:cubicBezTo>
                    <a:pt x="22" y="187"/>
                    <a:pt x="17" y="177"/>
                    <a:pt x="25" y="149"/>
                  </a:cubicBezTo>
                  <a:cubicBezTo>
                    <a:pt x="25" y="149"/>
                    <a:pt x="51" y="59"/>
                    <a:pt x="110" y="40"/>
                  </a:cubicBezTo>
                  <a:cubicBezTo>
                    <a:pt x="110" y="40"/>
                    <a:pt x="133" y="31"/>
                    <a:pt x="122" y="49"/>
                  </a:cubicBezTo>
                  <a:cubicBezTo>
                    <a:pt x="122" y="49"/>
                    <a:pt x="95" y="93"/>
                    <a:pt x="69" y="9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299"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44" name="Freeform 55"/>
            <p:cNvSpPr>
              <a:spLocks noEditPoints="1"/>
            </p:cNvSpPr>
            <p:nvPr userDrawn="1"/>
          </p:nvSpPr>
          <p:spPr bwMode="auto">
            <a:xfrm>
              <a:off x="3392488" y="2813050"/>
              <a:ext cx="1863725" cy="542925"/>
            </a:xfrm>
            <a:custGeom>
              <a:avLst/>
              <a:gdLst>
                <a:gd name="T0" fmla="*/ 2147483647 w 587"/>
                <a:gd name="T1" fmla="*/ 2147483647 h 171"/>
                <a:gd name="T2" fmla="*/ 2147483647 w 587"/>
                <a:gd name="T3" fmla="*/ 2147483647 h 171"/>
                <a:gd name="T4" fmla="*/ 2147483647 w 587"/>
                <a:gd name="T5" fmla="*/ 2147483647 h 171"/>
                <a:gd name="T6" fmla="*/ 2147483647 w 587"/>
                <a:gd name="T7" fmla="*/ 2147483647 h 171"/>
                <a:gd name="T8" fmla="*/ 2147483647 w 587"/>
                <a:gd name="T9" fmla="*/ 2147483647 h 171"/>
                <a:gd name="T10" fmla="*/ 2147483647 w 587"/>
                <a:gd name="T11" fmla="*/ 2147483647 h 171"/>
                <a:gd name="T12" fmla="*/ 2147483647 w 587"/>
                <a:gd name="T13" fmla="*/ 2147483647 h 171"/>
                <a:gd name="T14" fmla="*/ 2147483647 w 587"/>
                <a:gd name="T15" fmla="*/ 2147483647 h 171"/>
                <a:gd name="T16" fmla="*/ 2147483647 w 587"/>
                <a:gd name="T17" fmla="*/ 2147483647 h 171"/>
                <a:gd name="T18" fmla="*/ 2147483647 w 587"/>
                <a:gd name="T19" fmla="*/ 2147483647 h 171"/>
                <a:gd name="T20" fmla="*/ 2147483647 w 587"/>
                <a:gd name="T21" fmla="*/ 2147483647 h 171"/>
                <a:gd name="T22" fmla="*/ 2147483647 w 587"/>
                <a:gd name="T23" fmla="*/ 2147483647 h 171"/>
                <a:gd name="T24" fmla="*/ 2147483647 w 587"/>
                <a:gd name="T25" fmla="*/ 2147483647 h 171"/>
                <a:gd name="T26" fmla="*/ 2147483647 w 587"/>
                <a:gd name="T27" fmla="*/ 2147483647 h 171"/>
                <a:gd name="T28" fmla="*/ 2147483647 w 587"/>
                <a:gd name="T29" fmla="*/ 2147483647 h 171"/>
                <a:gd name="T30" fmla="*/ 2147483647 w 587"/>
                <a:gd name="T31" fmla="*/ 2147483647 h 171"/>
                <a:gd name="T32" fmla="*/ 2147483647 w 587"/>
                <a:gd name="T33" fmla="*/ 2147483647 h 171"/>
                <a:gd name="T34" fmla="*/ 2147483647 w 587"/>
                <a:gd name="T35" fmla="*/ 2147483647 h 171"/>
                <a:gd name="T36" fmla="*/ 2147483647 w 587"/>
                <a:gd name="T37" fmla="*/ 2147483647 h 171"/>
                <a:gd name="T38" fmla="*/ 2147483647 w 587"/>
                <a:gd name="T39" fmla="*/ 2147483647 h 171"/>
                <a:gd name="T40" fmla="*/ 2147483647 w 587"/>
                <a:gd name="T41" fmla="*/ 2147483647 h 171"/>
                <a:gd name="T42" fmla="*/ 2147483647 w 587"/>
                <a:gd name="T43" fmla="*/ 2147483647 h 171"/>
                <a:gd name="T44" fmla="*/ 2147483647 w 587"/>
                <a:gd name="T45" fmla="*/ 2147483647 h 171"/>
                <a:gd name="T46" fmla="*/ 2147483647 w 587"/>
                <a:gd name="T47" fmla="*/ 2147483647 h 171"/>
                <a:gd name="T48" fmla="*/ 2147483647 w 587"/>
                <a:gd name="T49" fmla="*/ 2147483647 h 171"/>
                <a:gd name="T50" fmla="*/ 2147483647 w 587"/>
                <a:gd name="T51" fmla="*/ 2147483647 h 171"/>
                <a:gd name="T52" fmla="*/ 2147483647 w 587"/>
                <a:gd name="T53" fmla="*/ 2147483647 h 171"/>
                <a:gd name="T54" fmla="*/ 2147483647 w 587"/>
                <a:gd name="T55" fmla="*/ 2147483647 h 171"/>
                <a:gd name="T56" fmla="*/ 2147483647 w 587"/>
                <a:gd name="T57" fmla="*/ 2147483647 h 171"/>
                <a:gd name="T58" fmla="*/ 2147483647 w 587"/>
                <a:gd name="T59" fmla="*/ 2147483647 h 171"/>
                <a:gd name="T60" fmla="*/ 2147483647 w 587"/>
                <a:gd name="T61" fmla="*/ 2147483647 h 171"/>
                <a:gd name="T62" fmla="*/ 2147483647 w 587"/>
                <a:gd name="T63" fmla="*/ 2147483647 h 171"/>
                <a:gd name="T64" fmla="*/ 2147483647 w 587"/>
                <a:gd name="T65" fmla="*/ 2147483647 h 171"/>
                <a:gd name="T66" fmla="*/ 2147483647 w 587"/>
                <a:gd name="T67" fmla="*/ 2147483647 h 171"/>
                <a:gd name="T68" fmla="*/ 2147483647 w 587"/>
                <a:gd name="T69" fmla="*/ 2147483647 h 171"/>
                <a:gd name="T70" fmla="*/ 2147483647 w 587"/>
                <a:gd name="T71" fmla="*/ 2147483647 h 171"/>
                <a:gd name="T72" fmla="*/ 2147483647 w 587"/>
                <a:gd name="T73" fmla="*/ 2147483647 h 171"/>
                <a:gd name="T74" fmla="*/ 2147483647 w 587"/>
                <a:gd name="T75" fmla="*/ 2147483647 h 171"/>
                <a:gd name="T76" fmla="*/ 2147483647 w 587"/>
                <a:gd name="T77" fmla="*/ 2147483647 h 171"/>
                <a:gd name="T78" fmla="*/ 2147483647 w 587"/>
                <a:gd name="T79" fmla="*/ 2147483647 h 171"/>
                <a:gd name="T80" fmla="*/ 2147483647 w 587"/>
                <a:gd name="T81" fmla="*/ 2147483647 h 171"/>
                <a:gd name="T82" fmla="*/ 2147483647 w 587"/>
                <a:gd name="T83" fmla="*/ 2147483647 h 171"/>
                <a:gd name="T84" fmla="*/ 2147483647 w 587"/>
                <a:gd name="T85" fmla="*/ 2147483647 h 171"/>
                <a:gd name="T86" fmla="*/ 2147483647 w 587"/>
                <a:gd name="T87" fmla="*/ 2147483647 h 171"/>
                <a:gd name="T88" fmla="*/ 2147483647 w 587"/>
                <a:gd name="T89" fmla="*/ 2147483647 h 171"/>
                <a:gd name="T90" fmla="*/ 2147483647 w 587"/>
                <a:gd name="T91" fmla="*/ 2147483647 h 171"/>
                <a:gd name="T92" fmla="*/ 2147483647 w 587"/>
                <a:gd name="T93" fmla="*/ 2147483647 h 171"/>
                <a:gd name="T94" fmla="*/ 2147483647 w 587"/>
                <a:gd name="T95" fmla="*/ 2147483647 h 171"/>
                <a:gd name="T96" fmla="*/ 2147483647 w 587"/>
                <a:gd name="T97" fmla="*/ 2147483647 h 171"/>
                <a:gd name="T98" fmla="*/ 2147483647 w 587"/>
                <a:gd name="T99" fmla="*/ 2147483647 h 171"/>
                <a:gd name="T100" fmla="*/ 2147483647 w 587"/>
                <a:gd name="T101" fmla="*/ 2147483647 h 171"/>
                <a:gd name="T102" fmla="*/ 2147483647 w 587"/>
                <a:gd name="T103" fmla="*/ 2147483647 h 171"/>
                <a:gd name="T104" fmla="*/ 2147483647 w 587"/>
                <a:gd name="T105" fmla="*/ 2147483647 h 171"/>
                <a:gd name="T106" fmla="*/ 2147483647 w 587"/>
                <a:gd name="T107" fmla="*/ 2147483647 h 171"/>
                <a:gd name="T108" fmla="*/ 2147483647 w 587"/>
                <a:gd name="T109" fmla="*/ 2147483647 h 171"/>
                <a:gd name="T110" fmla="*/ 2147483647 w 587"/>
                <a:gd name="T111" fmla="*/ 2147483647 h 171"/>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587" h="171">
                  <a:moveTo>
                    <a:pt x="518" y="69"/>
                  </a:moveTo>
                  <a:cubicBezTo>
                    <a:pt x="518" y="69"/>
                    <a:pt x="516" y="71"/>
                    <a:pt x="511" y="62"/>
                  </a:cubicBezTo>
                  <a:cubicBezTo>
                    <a:pt x="511" y="62"/>
                    <a:pt x="500" y="42"/>
                    <a:pt x="432" y="47"/>
                  </a:cubicBezTo>
                  <a:cubicBezTo>
                    <a:pt x="432" y="47"/>
                    <a:pt x="418" y="47"/>
                    <a:pt x="407" y="45"/>
                  </a:cubicBezTo>
                  <a:cubicBezTo>
                    <a:pt x="407" y="45"/>
                    <a:pt x="396" y="43"/>
                    <a:pt x="395" y="52"/>
                  </a:cubicBezTo>
                  <a:cubicBezTo>
                    <a:pt x="395" y="52"/>
                    <a:pt x="394" y="57"/>
                    <a:pt x="407" y="57"/>
                  </a:cubicBezTo>
                  <a:cubicBezTo>
                    <a:pt x="407" y="57"/>
                    <a:pt x="440" y="52"/>
                    <a:pt x="441" y="71"/>
                  </a:cubicBezTo>
                  <a:cubicBezTo>
                    <a:pt x="441" y="71"/>
                    <a:pt x="441" y="87"/>
                    <a:pt x="407" y="89"/>
                  </a:cubicBezTo>
                  <a:cubicBezTo>
                    <a:pt x="407" y="89"/>
                    <a:pt x="385" y="90"/>
                    <a:pt x="380" y="79"/>
                  </a:cubicBezTo>
                  <a:cubicBezTo>
                    <a:pt x="380" y="79"/>
                    <a:pt x="379" y="77"/>
                    <a:pt x="381" y="69"/>
                  </a:cubicBezTo>
                  <a:cubicBezTo>
                    <a:pt x="381" y="69"/>
                    <a:pt x="383" y="63"/>
                    <a:pt x="377" y="63"/>
                  </a:cubicBezTo>
                  <a:cubicBezTo>
                    <a:pt x="377" y="63"/>
                    <a:pt x="373" y="60"/>
                    <a:pt x="370" y="67"/>
                  </a:cubicBezTo>
                  <a:cubicBezTo>
                    <a:pt x="370" y="67"/>
                    <a:pt x="330" y="99"/>
                    <a:pt x="297" y="89"/>
                  </a:cubicBezTo>
                  <a:cubicBezTo>
                    <a:pt x="297" y="89"/>
                    <a:pt x="281" y="84"/>
                    <a:pt x="289" y="61"/>
                  </a:cubicBezTo>
                  <a:cubicBezTo>
                    <a:pt x="289" y="61"/>
                    <a:pt x="298" y="46"/>
                    <a:pt x="290" y="46"/>
                  </a:cubicBezTo>
                  <a:cubicBezTo>
                    <a:pt x="290" y="46"/>
                    <a:pt x="286" y="45"/>
                    <a:pt x="285" y="53"/>
                  </a:cubicBezTo>
                  <a:cubicBezTo>
                    <a:pt x="285" y="53"/>
                    <a:pt x="243" y="106"/>
                    <a:pt x="201" y="107"/>
                  </a:cubicBezTo>
                  <a:cubicBezTo>
                    <a:pt x="201" y="107"/>
                    <a:pt x="177" y="110"/>
                    <a:pt x="199" y="66"/>
                  </a:cubicBezTo>
                  <a:cubicBezTo>
                    <a:pt x="199" y="66"/>
                    <a:pt x="212" y="43"/>
                    <a:pt x="232" y="31"/>
                  </a:cubicBezTo>
                  <a:cubicBezTo>
                    <a:pt x="232" y="31"/>
                    <a:pt x="278" y="7"/>
                    <a:pt x="279" y="6"/>
                  </a:cubicBezTo>
                  <a:cubicBezTo>
                    <a:pt x="280" y="5"/>
                    <a:pt x="283" y="4"/>
                    <a:pt x="281" y="2"/>
                  </a:cubicBezTo>
                  <a:cubicBezTo>
                    <a:pt x="281" y="2"/>
                    <a:pt x="281" y="2"/>
                    <a:pt x="281" y="2"/>
                  </a:cubicBezTo>
                  <a:cubicBezTo>
                    <a:pt x="281" y="2"/>
                    <a:pt x="277" y="0"/>
                    <a:pt x="272" y="2"/>
                  </a:cubicBezTo>
                  <a:cubicBezTo>
                    <a:pt x="233" y="21"/>
                    <a:pt x="233" y="21"/>
                    <a:pt x="233" y="21"/>
                  </a:cubicBezTo>
                  <a:cubicBezTo>
                    <a:pt x="233" y="21"/>
                    <a:pt x="238" y="4"/>
                    <a:pt x="227" y="9"/>
                  </a:cubicBezTo>
                  <a:cubicBezTo>
                    <a:pt x="227" y="9"/>
                    <a:pt x="212" y="22"/>
                    <a:pt x="195" y="55"/>
                  </a:cubicBezTo>
                  <a:cubicBezTo>
                    <a:pt x="195" y="55"/>
                    <a:pt x="131" y="120"/>
                    <a:pt x="100" y="116"/>
                  </a:cubicBezTo>
                  <a:cubicBezTo>
                    <a:pt x="100" y="116"/>
                    <a:pt x="80" y="117"/>
                    <a:pt x="88" y="83"/>
                  </a:cubicBezTo>
                  <a:cubicBezTo>
                    <a:pt x="88" y="83"/>
                    <a:pt x="89" y="80"/>
                    <a:pt x="83" y="79"/>
                  </a:cubicBezTo>
                  <a:cubicBezTo>
                    <a:pt x="83" y="79"/>
                    <a:pt x="79" y="77"/>
                    <a:pt x="73" y="86"/>
                  </a:cubicBezTo>
                  <a:cubicBezTo>
                    <a:pt x="73" y="86"/>
                    <a:pt x="69" y="94"/>
                    <a:pt x="58" y="101"/>
                  </a:cubicBezTo>
                  <a:cubicBezTo>
                    <a:pt x="58" y="101"/>
                    <a:pt x="77" y="79"/>
                    <a:pt x="62" y="65"/>
                  </a:cubicBezTo>
                  <a:cubicBezTo>
                    <a:pt x="62" y="65"/>
                    <a:pt x="44" y="49"/>
                    <a:pt x="17" y="87"/>
                  </a:cubicBezTo>
                  <a:cubicBezTo>
                    <a:pt x="17" y="87"/>
                    <a:pt x="0" y="113"/>
                    <a:pt x="14" y="123"/>
                  </a:cubicBezTo>
                  <a:cubicBezTo>
                    <a:pt x="14" y="123"/>
                    <a:pt x="29" y="136"/>
                    <a:pt x="79" y="91"/>
                  </a:cubicBezTo>
                  <a:cubicBezTo>
                    <a:pt x="81" y="90"/>
                    <a:pt x="81" y="90"/>
                    <a:pt x="81" y="90"/>
                  </a:cubicBezTo>
                  <a:cubicBezTo>
                    <a:pt x="81" y="90"/>
                    <a:pt x="66" y="139"/>
                    <a:pt x="119" y="122"/>
                  </a:cubicBezTo>
                  <a:cubicBezTo>
                    <a:pt x="119" y="122"/>
                    <a:pt x="152" y="109"/>
                    <a:pt x="184" y="77"/>
                  </a:cubicBezTo>
                  <a:cubicBezTo>
                    <a:pt x="184" y="77"/>
                    <a:pt x="157" y="171"/>
                    <a:pt x="277" y="72"/>
                  </a:cubicBezTo>
                  <a:cubicBezTo>
                    <a:pt x="277" y="72"/>
                    <a:pt x="270" y="111"/>
                    <a:pt x="332" y="97"/>
                  </a:cubicBezTo>
                  <a:cubicBezTo>
                    <a:pt x="332" y="97"/>
                    <a:pt x="355" y="90"/>
                    <a:pt x="371" y="78"/>
                  </a:cubicBezTo>
                  <a:cubicBezTo>
                    <a:pt x="371" y="78"/>
                    <a:pt x="372" y="101"/>
                    <a:pt x="412" y="99"/>
                  </a:cubicBezTo>
                  <a:cubicBezTo>
                    <a:pt x="412" y="99"/>
                    <a:pt x="435" y="99"/>
                    <a:pt x="446" y="80"/>
                  </a:cubicBezTo>
                  <a:cubicBezTo>
                    <a:pt x="446" y="80"/>
                    <a:pt x="454" y="64"/>
                    <a:pt x="437" y="56"/>
                  </a:cubicBezTo>
                  <a:cubicBezTo>
                    <a:pt x="437" y="56"/>
                    <a:pt x="515" y="54"/>
                    <a:pt x="506" y="77"/>
                  </a:cubicBezTo>
                  <a:cubicBezTo>
                    <a:pt x="506" y="77"/>
                    <a:pt x="490" y="100"/>
                    <a:pt x="502" y="98"/>
                  </a:cubicBezTo>
                  <a:cubicBezTo>
                    <a:pt x="502" y="98"/>
                    <a:pt x="508" y="98"/>
                    <a:pt x="519" y="77"/>
                  </a:cubicBezTo>
                  <a:cubicBezTo>
                    <a:pt x="519" y="77"/>
                    <a:pt x="545" y="46"/>
                    <a:pt x="564" y="59"/>
                  </a:cubicBezTo>
                  <a:cubicBezTo>
                    <a:pt x="564" y="59"/>
                    <a:pt x="572" y="67"/>
                    <a:pt x="560" y="84"/>
                  </a:cubicBezTo>
                  <a:cubicBezTo>
                    <a:pt x="560" y="84"/>
                    <a:pt x="547" y="103"/>
                    <a:pt x="556" y="98"/>
                  </a:cubicBezTo>
                  <a:cubicBezTo>
                    <a:pt x="556" y="98"/>
                    <a:pt x="587" y="67"/>
                    <a:pt x="573" y="51"/>
                  </a:cubicBezTo>
                  <a:cubicBezTo>
                    <a:pt x="573" y="51"/>
                    <a:pt x="558" y="32"/>
                    <a:pt x="518" y="69"/>
                  </a:cubicBezTo>
                  <a:moveTo>
                    <a:pt x="20" y="105"/>
                  </a:moveTo>
                  <a:cubicBezTo>
                    <a:pt x="20" y="105"/>
                    <a:pt x="18" y="88"/>
                    <a:pt x="45" y="73"/>
                  </a:cubicBezTo>
                  <a:cubicBezTo>
                    <a:pt x="45" y="73"/>
                    <a:pt x="77" y="60"/>
                    <a:pt x="49" y="105"/>
                  </a:cubicBezTo>
                  <a:cubicBezTo>
                    <a:pt x="49" y="105"/>
                    <a:pt x="22" y="125"/>
                    <a:pt x="20" y="10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299"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45" name="Freeform 56"/>
            <p:cNvSpPr>
              <a:spLocks noEditPoints="1"/>
            </p:cNvSpPr>
            <p:nvPr userDrawn="1"/>
          </p:nvSpPr>
          <p:spPr bwMode="auto">
            <a:xfrm>
              <a:off x="5249863" y="2641600"/>
              <a:ext cx="1736725" cy="1060450"/>
            </a:xfrm>
            <a:custGeom>
              <a:avLst/>
              <a:gdLst>
                <a:gd name="T0" fmla="*/ 2147483647 w 547"/>
                <a:gd name="T1" fmla="*/ 2147483647 h 334"/>
                <a:gd name="T2" fmla="*/ 2147483647 w 547"/>
                <a:gd name="T3" fmla="*/ 2147483647 h 334"/>
                <a:gd name="T4" fmla="*/ 2147483647 w 547"/>
                <a:gd name="T5" fmla="*/ 2147483647 h 334"/>
                <a:gd name="T6" fmla="*/ 2147483647 w 547"/>
                <a:gd name="T7" fmla="*/ 2147483647 h 334"/>
                <a:gd name="T8" fmla="*/ 2147483647 w 547"/>
                <a:gd name="T9" fmla="*/ 2147483647 h 334"/>
                <a:gd name="T10" fmla="*/ 2147483647 w 547"/>
                <a:gd name="T11" fmla="*/ 2147483647 h 334"/>
                <a:gd name="T12" fmla="*/ 2147483647 w 547"/>
                <a:gd name="T13" fmla="*/ 2147483647 h 334"/>
                <a:gd name="T14" fmla="*/ 2147483647 w 547"/>
                <a:gd name="T15" fmla="*/ 2147483647 h 334"/>
                <a:gd name="T16" fmla="*/ 2147483647 w 547"/>
                <a:gd name="T17" fmla="*/ 2147483647 h 334"/>
                <a:gd name="T18" fmla="*/ 2147483647 w 547"/>
                <a:gd name="T19" fmla="*/ 2147483647 h 334"/>
                <a:gd name="T20" fmla="*/ 2147483647 w 547"/>
                <a:gd name="T21" fmla="*/ 2147483647 h 334"/>
                <a:gd name="T22" fmla="*/ 2147483647 w 547"/>
                <a:gd name="T23" fmla="*/ 2147483647 h 334"/>
                <a:gd name="T24" fmla="*/ 2147483647 w 547"/>
                <a:gd name="T25" fmla="*/ 2147483647 h 334"/>
                <a:gd name="T26" fmla="*/ 2147483647 w 547"/>
                <a:gd name="T27" fmla="*/ 2147483647 h 334"/>
                <a:gd name="T28" fmla="*/ 2147483647 w 547"/>
                <a:gd name="T29" fmla="*/ 2147483647 h 334"/>
                <a:gd name="T30" fmla="*/ 2147483647 w 547"/>
                <a:gd name="T31" fmla="*/ 2147483647 h 334"/>
                <a:gd name="T32" fmla="*/ 2147483647 w 547"/>
                <a:gd name="T33" fmla="*/ 2147483647 h 334"/>
                <a:gd name="T34" fmla="*/ 2147483647 w 547"/>
                <a:gd name="T35" fmla="*/ 2147483647 h 334"/>
                <a:gd name="T36" fmla="*/ 2147483647 w 547"/>
                <a:gd name="T37" fmla="*/ 2147483647 h 334"/>
                <a:gd name="T38" fmla="*/ 2147483647 w 547"/>
                <a:gd name="T39" fmla="*/ 2147483647 h 334"/>
                <a:gd name="T40" fmla="*/ 2147483647 w 547"/>
                <a:gd name="T41" fmla="*/ 2147483647 h 334"/>
                <a:gd name="T42" fmla="*/ 2147483647 w 547"/>
                <a:gd name="T43" fmla="*/ 2147483647 h 334"/>
                <a:gd name="T44" fmla="*/ 2147483647 w 547"/>
                <a:gd name="T45" fmla="*/ 2147483647 h 334"/>
                <a:gd name="T46" fmla="*/ 2147483647 w 547"/>
                <a:gd name="T47" fmla="*/ 2147483647 h 334"/>
                <a:gd name="T48" fmla="*/ 2147483647 w 547"/>
                <a:gd name="T49" fmla="*/ 2147483647 h 334"/>
                <a:gd name="T50" fmla="*/ 2147483647 w 547"/>
                <a:gd name="T51" fmla="*/ 2147483647 h 334"/>
                <a:gd name="T52" fmla="*/ 2147483647 w 547"/>
                <a:gd name="T53" fmla="*/ 2147483647 h 334"/>
                <a:gd name="T54" fmla="*/ 2147483647 w 547"/>
                <a:gd name="T55" fmla="*/ 2147483647 h 334"/>
                <a:gd name="T56" fmla="*/ 2147483647 w 547"/>
                <a:gd name="T57" fmla="*/ 2147483647 h 334"/>
                <a:gd name="T58" fmla="*/ 2147483647 w 547"/>
                <a:gd name="T59" fmla="*/ 2147483647 h 334"/>
                <a:gd name="T60" fmla="*/ 2147483647 w 547"/>
                <a:gd name="T61" fmla="*/ 2147483647 h 334"/>
                <a:gd name="T62" fmla="*/ 2147483647 w 547"/>
                <a:gd name="T63" fmla="*/ 2147483647 h 334"/>
                <a:gd name="T64" fmla="*/ 2147483647 w 547"/>
                <a:gd name="T65" fmla="*/ 2147483647 h 334"/>
                <a:gd name="T66" fmla="*/ 2147483647 w 547"/>
                <a:gd name="T67" fmla="*/ 2147483647 h 334"/>
                <a:gd name="T68" fmla="*/ 2147483647 w 547"/>
                <a:gd name="T69" fmla="*/ 2147483647 h 334"/>
                <a:gd name="T70" fmla="*/ 2147483647 w 547"/>
                <a:gd name="T71" fmla="*/ 2147483647 h 334"/>
                <a:gd name="T72" fmla="*/ 2147483647 w 547"/>
                <a:gd name="T73" fmla="*/ 2147483647 h 334"/>
                <a:gd name="T74" fmla="*/ 2147483647 w 547"/>
                <a:gd name="T75" fmla="*/ 2147483647 h 334"/>
                <a:gd name="T76" fmla="*/ 2147483647 w 547"/>
                <a:gd name="T77" fmla="*/ 2147483647 h 334"/>
                <a:gd name="T78" fmla="*/ 2147483647 w 547"/>
                <a:gd name="T79" fmla="*/ 2147483647 h 334"/>
                <a:gd name="T80" fmla="*/ 2147483647 w 547"/>
                <a:gd name="T81" fmla="*/ 2147483647 h 334"/>
                <a:gd name="T82" fmla="*/ 2147483647 w 547"/>
                <a:gd name="T83" fmla="*/ 2147483647 h 334"/>
                <a:gd name="T84" fmla="*/ 2147483647 w 547"/>
                <a:gd name="T85" fmla="*/ 2147483647 h 334"/>
                <a:gd name="T86" fmla="*/ 2147483647 w 547"/>
                <a:gd name="T87" fmla="*/ 2147483647 h 334"/>
                <a:gd name="T88" fmla="*/ 2147483647 w 547"/>
                <a:gd name="T89" fmla="*/ 2147483647 h 334"/>
                <a:gd name="T90" fmla="*/ 2147483647 w 547"/>
                <a:gd name="T91" fmla="*/ 2147483647 h 334"/>
                <a:gd name="T92" fmla="*/ 2147483647 w 547"/>
                <a:gd name="T93" fmla="*/ 2147483647 h 334"/>
                <a:gd name="T94" fmla="*/ 2147483647 w 547"/>
                <a:gd name="T95" fmla="*/ 2147483647 h 334"/>
                <a:gd name="T96" fmla="*/ 2147483647 w 547"/>
                <a:gd name="T97" fmla="*/ 2147483647 h 334"/>
                <a:gd name="T98" fmla="*/ 2147483647 w 547"/>
                <a:gd name="T99" fmla="*/ 2147483647 h 334"/>
                <a:gd name="T100" fmla="*/ 2147483647 w 547"/>
                <a:gd name="T101" fmla="*/ 2147483647 h 334"/>
                <a:gd name="T102" fmla="*/ 2147483647 w 547"/>
                <a:gd name="T103" fmla="*/ 2147483647 h 334"/>
                <a:gd name="T104" fmla="*/ 2147483647 w 547"/>
                <a:gd name="T105" fmla="*/ 2147483647 h 334"/>
                <a:gd name="T106" fmla="*/ 2147483647 w 547"/>
                <a:gd name="T107" fmla="*/ 2147483647 h 334"/>
                <a:gd name="T108" fmla="*/ 2147483647 w 547"/>
                <a:gd name="T109" fmla="*/ 2147483647 h 334"/>
                <a:gd name="T110" fmla="*/ 2147483647 w 547"/>
                <a:gd name="T111" fmla="*/ 2147483647 h 334"/>
                <a:gd name="T112" fmla="*/ 2147483647 w 547"/>
                <a:gd name="T113" fmla="*/ 2147483647 h 334"/>
                <a:gd name="T114" fmla="*/ 2147483647 w 547"/>
                <a:gd name="T115" fmla="*/ 2147483647 h 334"/>
                <a:gd name="T116" fmla="*/ 2147483647 w 547"/>
                <a:gd name="T117" fmla="*/ 2147483647 h 334"/>
                <a:gd name="T118" fmla="*/ 2147483647 w 547"/>
                <a:gd name="T119" fmla="*/ 2147483647 h 334"/>
                <a:gd name="T120" fmla="*/ 2147483647 w 547"/>
                <a:gd name="T121" fmla="*/ 2147483647 h 334"/>
                <a:gd name="T122" fmla="*/ 2147483647 w 547"/>
                <a:gd name="T123" fmla="*/ 2147483647 h 334"/>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547" h="334">
                  <a:moveTo>
                    <a:pt x="530" y="96"/>
                  </a:moveTo>
                  <a:cubicBezTo>
                    <a:pt x="492" y="54"/>
                    <a:pt x="435" y="85"/>
                    <a:pt x="435" y="85"/>
                  </a:cubicBezTo>
                  <a:cubicBezTo>
                    <a:pt x="427" y="83"/>
                    <a:pt x="425" y="88"/>
                    <a:pt x="425" y="88"/>
                  </a:cubicBezTo>
                  <a:cubicBezTo>
                    <a:pt x="393" y="114"/>
                    <a:pt x="359" y="121"/>
                    <a:pt x="359" y="121"/>
                  </a:cubicBezTo>
                  <a:cubicBezTo>
                    <a:pt x="328" y="127"/>
                    <a:pt x="333" y="102"/>
                    <a:pt x="333" y="102"/>
                  </a:cubicBezTo>
                  <a:cubicBezTo>
                    <a:pt x="333" y="89"/>
                    <a:pt x="324" y="99"/>
                    <a:pt x="324" y="99"/>
                  </a:cubicBezTo>
                  <a:cubicBezTo>
                    <a:pt x="318" y="107"/>
                    <a:pt x="298" y="118"/>
                    <a:pt x="298" y="118"/>
                  </a:cubicBezTo>
                  <a:cubicBezTo>
                    <a:pt x="257" y="139"/>
                    <a:pt x="245" y="113"/>
                    <a:pt x="245" y="113"/>
                  </a:cubicBezTo>
                  <a:cubicBezTo>
                    <a:pt x="237" y="94"/>
                    <a:pt x="237" y="94"/>
                    <a:pt x="237" y="94"/>
                  </a:cubicBezTo>
                  <a:cubicBezTo>
                    <a:pt x="228" y="71"/>
                    <a:pt x="195" y="120"/>
                    <a:pt x="195" y="120"/>
                  </a:cubicBezTo>
                  <a:cubicBezTo>
                    <a:pt x="185" y="137"/>
                    <a:pt x="183" y="135"/>
                    <a:pt x="183" y="135"/>
                  </a:cubicBezTo>
                  <a:cubicBezTo>
                    <a:pt x="190" y="110"/>
                    <a:pt x="218" y="68"/>
                    <a:pt x="218" y="68"/>
                  </a:cubicBezTo>
                  <a:cubicBezTo>
                    <a:pt x="239" y="31"/>
                    <a:pt x="233" y="12"/>
                    <a:pt x="233" y="12"/>
                  </a:cubicBezTo>
                  <a:cubicBezTo>
                    <a:pt x="228" y="0"/>
                    <a:pt x="223" y="16"/>
                    <a:pt x="223" y="16"/>
                  </a:cubicBezTo>
                  <a:cubicBezTo>
                    <a:pt x="221" y="29"/>
                    <a:pt x="214" y="46"/>
                    <a:pt x="214" y="46"/>
                  </a:cubicBezTo>
                  <a:cubicBezTo>
                    <a:pt x="204" y="73"/>
                    <a:pt x="194" y="86"/>
                    <a:pt x="194" y="86"/>
                  </a:cubicBezTo>
                  <a:cubicBezTo>
                    <a:pt x="147" y="117"/>
                    <a:pt x="116" y="124"/>
                    <a:pt x="97" y="124"/>
                  </a:cubicBezTo>
                  <a:cubicBezTo>
                    <a:pt x="100" y="109"/>
                    <a:pt x="99" y="96"/>
                    <a:pt x="99" y="96"/>
                  </a:cubicBezTo>
                  <a:cubicBezTo>
                    <a:pt x="96" y="67"/>
                    <a:pt x="73" y="72"/>
                    <a:pt x="73" y="72"/>
                  </a:cubicBezTo>
                  <a:cubicBezTo>
                    <a:pt x="35" y="77"/>
                    <a:pt x="10" y="129"/>
                    <a:pt x="10" y="129"/>
                  </a:cubicBezTo>
                  <a:cubicBezTo>
                    <a:pt x="0" y="154"/>
                    <a:pt x="15" y="152"/>
                    <a:pt x="15" y="152"/>
                  </a:cubicBezTo>
                  <a:cubicBezTo>
                    <a:pt x="25" y="149"/>
                    <a:pt x="17" y="144"/>
                    <a:pt x="17" y="144"/>
                  </a:cubicBezTo>
                  <a:cubicBezTo>
                    <a:pt x="17" y="130"/>
                    <a:pt x="34" y="110"/>
                    <a:pt x="34" y="110"/>
                  </a:cubicBezTo>
                  <a:cubicBezTo>
                    <a:pt x="72" y="70"/>
                    <a:pt x="81" y="83"/>
                    <a:pt x="81" y="83"/>
                  </a:cubicBezTo>
                  <a:cubicBezTo>
                    <a:pt x="80" y="83"/>
                    <a:pt x="92" y="89"/>
                    <a:pt x="88" y="114"/>
                  </a:cubicBezTo>
                  <a:cubicBezTo>
                    <a:pt x="88" y="118"/>
                    <a:pt x="87" y="121"/>
                    <a:pt x="87" y="124"/>
                  </a:cubicBezTo>
                  <a:cubicBezTo>
                    <a:pt x="79" y="123"/>
                    <a:pt x="75" y="121"/>
                    <a:pt x="75" y="121"/>
                  </a:cubicBezTo>
                  <a:cubicBezTo>
                    <a:pt x="69" y="115"/>
                    <a:pt x="67" y="117"/>
                    <a:pt x="67" y="117"/>
                  </a:cubicBezTo>
                  <a:cubicBezTo>
                    <a:pt x="50" y="123"/>
                    <a:pt x="65" y="150"/>
                    <a:pt x="65" y="150"/>
                  </a:cubicBezTo>
                  <a:cubicBezTo>
                    <a:pt x="77" y="167"/>
                    <a:pt x="89" y="146"/>
                    <a:pt x="89" y="146"/>
                  </a:cubicBezTo>
                  <a:cubicBezTo>
                    <a:pt x="91" y="142"/>
                    <a:pt x="93" y="139"/>
                    <a:pt x="94" y="135"/>
                  </a:cubicBezTo>
                  <a:cubicBezTo>
                    <a:pt x="135" y="134"/>
                    <a:pt x="186" y="103"/>
                    <a:pt x="186" y="103"/>
                  </a:cubicBezTo>
                  <a:cubicBezTo>
                    <a:pt x="185" y="112"/>
                    <a:pt x="177" y="126"/>
                    <a:pt x="177" y="126"/>
                  </a:cubicBezTo>
                  <a:cubicBezTo>
                    <a:pt x="161" y="155"/>
                    <a:pt x="166" y="154"/>
                    <a:pt x="166" y="154"/>
                  </a:cubicBezTo>
                  <a:cubicBezTo>
                    <a:pt x="171" y="165"/>
                    <a:pt x="180" y="149"/>
                    <a:pt x="180" y="149"/>
                  </a:cubicBezTo>
                  <a:cubicBezTo>
                    <a:pt x="230" y="82"/>
                    <a:pt x="230" y="100"/>
                    <a:pt x="230" y="100"/>
                  </a:cubicBezTo>
                  <a:cubicBezTo>
                    <a:pt x="233" y="109"/>
                    <a:pt x="233" y="109"/>
                    <a:pt x="233" y="109"/>
                  </a:cubicBezTo>
                  <a:cubicBezTo>
                    <a:pt x="257" y="165"/>
                    <a:pt x="321" y="111"/>
                    <a:pt x="321" y="111"/>
                  </a:cubicBezTo>
                  <a:cubicBezTo>
                    <a:pt x="337" y="152"/>
                    <a:pt x="393" y="117"/>
                    <a:pt x="393" y="117"/>
                  </a:cubicBezTo>
                  <a:cubicBezTo>
                    <a:pt x="332" y="198"/>
                    <a:pt x="323" y="285"/>
                    <a:pt x="323" y="285"/>
                  </a:cubicBezTo>
                  <a:cubicBezTo>
                    <a:pt x="319" y="317"/>
                    <a:pt x="333" y="321"/>
                    <a:pt x="333" y="321"/>
                  </a:cubicBezTo>
                  <a:cubicBezTo>
                    <a:pt x="368" y="334"/>
                    <a:pt x="391" y="235"/>
                    <a:pt x="391" y="235"/>
                  </a:cubicBezTo>
                  <a:cubicBezTo>
                    <a:pt x="424" y="121"/>
                    <a:pt x="424" y="121"/>
                    <a:pt x="424" y="121"/>
                  </a:cubicBezTo>
                  <a:cubicBezTo>
                    <a:pt x="429" y="100"/>
                    <a:pt x="432" y="100"/>
                    <a:pt x="432" y="100"/>
                  </a:cubicBezTo>
                  <a:cubicBezTo>
                    <a:pt x="434" y="97"/>
                    <a:pt x="435" y="96"/>
                    <a:pt x="435" y="96"/>
                  </a:cubicBezTo>
                  <a:cubicBezTo>
                    <a:pt x="437" y="94"/>
                    <a:pt x="438" y="94"/>
                    <a:pt x="438" y="94"/>
                  </a:cubicBezTo>
                  <a:cubicBezTo>
                    <a:pt x="485" y="70"/>
                    <a:pt x="510" y="92"/>
                    <a:pt x="510" y="92"/>
                  </a:cubicBezTo>
                  <a:cubicBezTo>
                    <a:pt x="540" y="114"/>
                    <a:pt x="524" y="134"/>
                    <a:pt x="524" y="134"/>
                  </a:cubicBezTo>
                  <a:cubicBezTo>
                    <a:pt x="496" y="163"/>
                    <a:pt x="461" y="149"/>
                    <a:pt x="461" y="149"/>
                  </a:cubicBezTo>
                  <a:cubicBezTo>
                    <a:pt x="447" y="142"/>
                    <a:pt x="448" y="146"/>
                    <a:pt x="448" y="146"/>
                  </a:cubicBezTo>
                  <a:cubicBezTo>
                    <a:pt x="467" y="163"/>
                    <a:pt x="494" y="160"/>
                    <a:pt x="494" y="160"/>
                  </a:cubicBezTo>
                  <a:cubicBezTo>
                    <a:pt x="518" y="158"/>
                    <a:pt x="534" y="137"/>
                    <a:pt x="534" y="137"/>
                  </a:cubicBezTo>
                  <a:cubicBezTo>
                    <a:pt x="547" y="117"/>
                    <a:pt x="530" y="96"/>
                    <a:pt x="530" y="96"/>
                  </a:cubicBezTo>
                  <a:moveTo>
                    <a:pt x="74" y="145"/>
                  </a:moveTo>
                  <a:cubicBezTo>
                    <a:pt x="70" y="142"/>
                    <a:pt x="68" y="130"/>
                    <a:pt x="68" y="130"/>
                  </a:cubicBezTo>
                  <a:cubicBezTo>
                    <a:pt x="73" y="133"/>
                    <a:pt x="79" y="134"/>
                    <a:pt x="85" y="135"/>
                  </a:cubicBezTo>
                  <a:cubicBezTo>
                    <a:pt x="80" y="154"/>
                    <a:pt x="74" y="145"/>
                    <a:pt x="74" y="145"/>
                  </a:cubicBezTo>
                  <a:moveTo>
                    <a:pt x="373" y="259"/>
                  </a:moveTo>
                  <a:cubicBezTo>
                    <a:pt x="359" y="304"/>
                    <a:pt x="345" y="310"/>
                    <a:pt x="345" y="310"/>
                  </a:cubicBezTo>
                  <a:cubicBezTo>
                    <a:pt x="317" y="318"/>
                    <a:pt x="343" y="234"/>
                    <a:pt x="343" y="234"/>
                  </a:cubicBezTo>
                  <a:cubicBezTo>
                    <a:pt x="372" y="140"/>
                    <a:pt x="417" y="109"/>
                    <a:pt x="417" y="109"/>
                  </a:cubicBezTo>
                  <a:cubicBezTo>
                    <a:pt x="421" y="107"/>
                    <a:pt x="373" y="259"/>
                    <a:pt x="373" y="25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299"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46" name="Freeform 57"/>
            <p:cNvSpPr>
              <a:spLocks/>
            </p:cNvSpPr>
            <p:nvPr userDrawn="1"/>
          </p:nvSpPr>
          <p:spPr bwMode="auto">
            <a:xfrm>
              <a:off x="2586038" y="3209925"/>
              <a:ext cx="3708400" cy="165100"/>
            </a:xfrm>
            <a:custGeom>
              <a:avLst/>
              <a:gdLst>
                <a:gd name="T0" fmla="*/ 0 w 1168"/>
                <a:gd name="T1" fmla="*/ 2147483647 h 52"/>
                <a:gd name="T2" fmla="*/ 2147483647 w 1168"/>
                <a:gd name="T3" fmla="*/ 2147483647 h 52"/>
                <a:gd name="T4" fmla="*/ 2147483647 w 1168"/>
                <a:gd name="T5" fmla="*/ 2147483647 h 52"/>
                <a:gd name="T6" fmla="*/ 2147483647 w 1168"/>
                <a:gd name="T7" fmla="*/ 2147483647 h 52"/>
                <a:gd name="T8" fmla="*/ 2147483647 w 1168"/>
                <a:gd name="T9" fmla="*/ 2147483647 h 52"/>
                <a:gd name="T10" fmla="*/ 2147483647 w 1168"/>
                <a:gd name="T11" fmla="*/ 2147483647 h 52"/>
                <a:gd name="T12" fmla="*/ 0 w 1168"/>
                <a:gd name="T13" fmla="*/ 2147483647 h 5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168" h="52">
                  <a:moveTo>
                    <a:pt x="0" y="46"/>
                  </a:moveTo>
                  <a:cubicBezTo>
                    <a:pt x="0" y="46"/>
                    <a:pt x="417" y="14"/>
                    <a:pt x="607" y="14"/>
                  </a:cubicBezTo>
                  <a:cubicBezTo>
                    <a:pt x="607" y="14"/>
                    <a:pt x="1089" y="0"/>
                    <a:pt x="1168" y="32"/>
                  </a:cubicBezTo>
                  <a:cubicBezTo>
                    <a:pt x="1164" y="40"/>
                    <a:pt x="1164" y="40"/>
                    <a:pt x="1164" y="40"/>
                  </a:cubicBezTo>
                  <a:cubicBezTo>
                    <a:pt x="1164" y="40"/>
                    <a:pt x="1059" y="16"/>
                    <a:pt x="756" y="18"/>
                  </a:cubicBezTo>
                  <a:cubicBezTo>
                    <a:pt x="756" y="18"/>
                    <a:pt x="183" y="28"/>
                    <a:pt x="12" y="52"/>
                  </a:cubicBezTo>
                  <a:lnTo>
                    <a:pt x="0" y="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299"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47" name="Freeform 58"/>
            <p:cNvSpPr>
              <a:spLocks/>
            </p:cNvSpPr>
            <p:nvPr userDrawn="1"/>
          </p:nvSpPr>
          <p:spPr bwMode="auto">
            <a:xfrm>
              <a:off x="6853238" y="2724150"/>
              <a:ext cx="76200" cy="92075"/>
            </a:xfrm>
            <a:custGeom>
              <a:avLst/>
              <a:gdLst>
                <a:gd name="T0" fmla="*/ 2147483647 w 48"/>
                <a:gd name="T1" fmla="*/ 0 h 58"/>
                <a:gd name="T2" fmla="*/ 2147483647 w 48"/>
                <a:gd name="T3" fmla="*/ 2147483647 h 58"/>
                <a:gd name="T4" fmla="*/ 2147483647 w 48"/>
                <a:gd name="T5" fmla="*/ 2147483647 h 58"/>
                <a:gd name="T6" fmla="*/ 2147483647 w 48"/>
                <a:gd name="T7" fmla="*/ 2147483647 h 58"/>
                <a:gd name="T8" fmla="*/ 2147483647 w 48"/>
                <a:gd name="T9" fmla="*/ 2147483647 h 58"/>
                <a:gd name="T10" fmla="*/ 2147483647 w 48"/>
                <a:gd name="T11" fmla="*/ 2147483647 h 58"/>
                <a:gd name="T12" fmla="*/ 0 w 48"/>
                <a:gd name="T13" fmla="*/ 2147483647 h 58"/>
                <a:gd name="T14" fmla="*/ 0 w 48"/>
                <a:gd name="T15" fmla="*/ 0 h 58"/>
                <a:gd name="T16" fmla="*/ 2147483647 w 48"/>
                <a:gd name="T17" fmla="*/ 0 h 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48" h="58">
                  <a:moveTo>
                    <a:pt x="48" y="0"/>
                  </a:moveTo>
                  <a:lnTo>
                    <a:pt x="48" y="8"/>
                  </a:lnTo>
                  <a:lnTo>
                    <a:pt x="28" y="8"/>
                  </a:lnTo>
                  <a:lnTo>
                    <a:pt x="28" y="58"/>
                  </a:lnTo>
                  <a:lnTo>
                    <a:pt x="20" y="58"/>
                  </a:lnTo>
                  <a:lnTo>
                    <a:pt x="20" y="8"/>
                  </a:lnTo>
                  <a:lnTo>
                    <a:pt x="0" y="8"/>
                  </a:lnTo>
                  <a:lnTo>
                    <a:pt x="0" y="0"/>
                  </a:lnTo>
                  <a:lnTo>
                    <a:pt x="4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299"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48" name="Freeform 59"/>
            <p:cNvSpPr>
              <a:spLocks/>
            </p:cNvSpPr>
            <p:nvPr userDrawn="1"/>
          </p:nvSpPr>
          <p:spPr bwMode="auto">
            <a:xfrm>
              <a:off x="6938963" y="2724150"/>
              <a:ext cx="88900" cy="92075"/>
            </a:xfrm>
            <a:custGeom>
              <a:avLst/>
              <a:gdLst>
                <a:gd name="T0" fmla="*/ 2147483647 w 28"/>
                <a:gd name="T1" fmla="*/ 0 h 29"/>
                <a:gd name="T2" fmla="*/ 2147483647 w 28"/>
                <a:gd name="T3" fmla="*/ 2147483647 h 29"/>
                <a:gd name="T4" fmla="*/ 2147483647 w 28"/>
                <a:gd name="T5" fmla="*/ 2147483647 h 29"/>
                <a:gd name="T6" fmla="*/ 2147483647 w 28"/>
                <a:gd name="T7" fmla="*/ 2147483647 h 29"/>
                <a:gd name="T8" fmla="*/ 2147483647 w 28"/>
                <a:gd name="T9" fmla="*/ 2147483647 h 29"/>
                <a:gd name="T10" fmla="*/ 2147483647 w 28"/>
                <a:gd name="T11" fmla="*/ 2147483647 h 29"/>
                <a:gd name="T12" fmla="*/ 2147483647 w 28"/>
                <a:gd name="T13" fmla="*/ 2147483647 h 29"/>
                <a:gd name="T14" fmla="*/ 2147483647 w 28"/>
                <a:gd name="T15" fmla="*/ 2147483647 h 29"/>
                <a:gd name="T16" fmla="*/ 2147483647 w 28"/>
                <a:gd name="T17" fmla="*/ 2147483647 h 29"/>
                <a:gd name="T18" fmla="*/ 2147483647 w 28"/>
                <a:gd name="T19" fmla="*/ 2147483647 h 29"/>
                <a:gd name="T20" fmla="*/ 2147483647 w 28"/>
                <a:gd name="T21" fmla="*/ 2147483647 h 29"/>
                <a:gd name="T22" fmla="*/ 2147483647 w 28"/>
                <a:gd name="T23" fmla="*/ 2147483647 h 29"/>
                <a:gd name="T24" fmla="*/ 2147483647 w 28"/>
                <a:gd name="T25" fmla="*/ 2147483647 h 29"/>
                <a:gd name="T26" fmla="*/ 2147483647 w 28"/>
                <a:gd name="T27" fmla="*/ 2147483647 h 29"/>
                <a:gd name="T28" fmla="*/ 0 w 28"/>
                <a:gd name="T29" fmla="*/ 2147483647 h 29"/>
                <a:gd name="T30" fmla="*/ 0 w 28"/>
                <a:gd name="T31" fmla="*/ 0 h 29"/>
                <a:gd name="T32" fmla="*/ 2147483647 w 28"/>
                <a:gd name="T33" fmla="*/ 0 h 29"/>
                <a:gd name="T34" fmla="*/ 2147483647 w 28"/>
                <a:gd name="T35" fmla="*/ 2147483647 h 29"/>
                <a:gd name="T36" fmla="*/ 2147483647 w 28"/>
                <a:gd name="T37" fmla="*/ 2147483647 h 29"/>
                <a:gd name="T38" fmla="*/ 2147483647 w 28"/>
                <a:gd name="T39" fmla="*/ 2147483647 h 29"/>
                <a:gd name="T40" fmla="*/ 2147483647 w 28"/>
                <a:gd name="T41" fmla="*/ 2147483647 h 29"/>
                <a:gd name="T42" fmla="*/ 2147483647 w 28"/>
                <a:gd name="T43" fmla="*/ 0 h 29"/>
                <a:gd name="T44" fmla="*/ 2147483647 w 28"/>
                <a:gd name="T45" fmla="*/ 0 h 29"/>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28" h="29">
                  <a:moveTo>
                    <a:pt x="28" y="0"/>
                  </a:moveTo>
                  <a:cubicBezTo>
                    <a:pt x="28" y="29"/>
                    <a:pt x="28" y="29"/>
                    <a:pt x="28" y="29"/>
                  </a:cubicBezTo>
                  <a:cubicBezTo>
                    <a:pt x="24" y="29"/>
                    <a:pt x="24" y="29"/>
                    <a:pt x="24" y="29"/>
                  </a:cubicBezTo>
                  <a:cubicBezTo>
                    <a:pt x="24" y="18"/>
                    <a:pt x="24" y="18"/>
                    <a:pt x="24" y="18"/>
                  </a:cubicBezTo>
                  <a:cubicBezTo>
                    <a:pt x="24" y="12"/>
                    <a:pt x="24" y="7"/>
                    <a:pt x="24" y="7"/>
                  </a:cubicBezTo>
                  <a:cubicBezTo>
                    <a:pt x="24" y="7"/>
                    <a:pt x="24" y="7"/>
                    <a:pt x="24" y="7"/>
                  </a:cubicBezTo>
                  <a:cubicBezTo>
                    <a:pt x="24" y="7"/>
                    <a:pt x="22" y="10"/>
                    <a:pt x="21" y="12"/>
                  </a:cubicBezTo>
                  <a:cubicBezTo>
                    <a:pt x="16" y="22"/>
                    <a:pt x="16" y="22"/>
                    <a:pt x="16" y="22"/>
                  </a:cubicBezTo>
                  <a:cubicBezTo>
                    <a:pt x="13" y="22"/>
                    <a:pt x="13" y="22"/>
                    <a:pt x="13" y="22"/>
                  </a:cubicBezTo>
                  <a:cubicBezTo>
                    <a:pt x="7" y="12"/>
                    <a:pt x="7" y="12"/>
                    <a:pt x="7" y="12"/>
                  </a:cubicBezTo>
                  <a:cubicBezTo>
                    <a:pt x="7" y="10"/>
                    <a:pt x="5" y="7"/>
                    <a:pt x="5" y="7"/>
                  </a:cubicBezTo>
                  <a:cubicBezTo>
                    <a:pt x="5" y="7"/>
                    <a:pt x="5" y="7"/>
                    <a:pt x="5" y="7"/>
                  </a:cubicBezTo>
                  <a:cubicBezTo>
                    <a:pt x="5" y="7"/>
                    <a:pt x="5" y="12"/>
                    <a:pt x="5" y="18"/>
                  </a:cubicBezTo>
                  <a:cubicBezTo>
                    <a:pt x="5" y="29"/>
                    <a:pt x="5" y="29"/>
                    <a:pt x="5" y="29"/>
                  </a:cubicBezTo>
                  <a:cubicBezTo>
                    <a:pt x="0" y="29"/>
                    <a:pt x="0" y="29"/>
                    <a:pt x="0" y="29"/>
                  </a:cubicBezTo>
                  <a:cubicBezTo>
                    <a:pt x="0" y="0"/>
                    <a:pt x="0" y="0"/>
                    <a:pt x="0" y="0"/>
                  </a:cubicBezTo>
                  <a:cubicBezTo>
                    <a:pt x="5" y="0"/>
                    <a:pt x="5" y="0"/>
                    <a:pt x="5" y="0"/>
                  </a:cubicBezTo>
                  <a:cubicBezTo>
                    <a:pt x="11" y="11"/>
                    <a:pt x="11" y="11"/>
                    <a:pt x="11" y="11"/>
                  </a:cubicBezTo>
                  <a:cubicBezTo>
                    <a:pt x="14" y="15"/>
                    <a:pt x="14" y="16"/>
                    <a:pt x="14" y="16"/>
                  </a:cubicBezTo>
                  <a:cubicBezTo>
                    <a:pt x="14" y="16"/>
                    <a:pt x="14" y="16"/>
                    <a:pt x="14" y="16"/>
                  </a:cubicBezTo>
                  <a:cubicBezTo>
                    <a:pt x="14" y="16"/>
                    <a:pt x="15" y="15"/>
                    <a:pt x="17" y="11"/>
                  </a:cubicBezTo>
                  <a:cubicBezTo>
                    <a:pt x="24" y="0"/>
                    <a:pt x="24" y="0"/>
                    <a:pt x="24" y="0"/>
                  </a:cubicBezTo>
                  <a:lnTo>
                    <a:pt x="2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299" b="0" i="0" u="none" strike="noStrike" kern="1200" cap="none" spc="0" normalizeH="0" baseline="0" noProof="0" dirty="0">
                <a:ln>
                  <a:noFill/>
                </a:ln>
                <a:solidFill>
                  <a:srgbClr val="000000"/>
                </a:solidFill>
                <a:effectLst/>
                <a:uLnTx/>
                <a:uFillTx/>
                <a:latin typeface="Arial" charset="0"/>
                <a:ea typeface="+mn-ea"/>
                <a:cs typeface="+mn-cs"/>
              </a:endParaRPr>
            </a:p>
          </p:txBody>
        </p:sp>
      </p:grpSp>
      <p:sp>
        <p:nvSpPr>
          <p:cNvPr id="50" name="TextBox 49"/>
          <p:cNvSpPr txBox="1">
            <a:spLocks noChangeArrowheads="1"/>
          </p:cNvSpPr>
          <p:nvPr userDrawn="1"/>
        </p:nvSpPr>
        <p:spPr bwMode="auto">
          <a:xfrm>
            <a:off x="2023837" y="3706815"/>
            <a:ext cx="8144336" cy="40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8803" tIns="54400" rIns="108803" bIns="54400">
            <a:spAutoFit/>
          </a:bodyPr>
          <a:lstStyle>
            <a:lvl1pPr eaLnBrk="0" hangingPunct="0">
              <a:defRPr sz="3600">
                <a:solidFill>
                  <a:schemeClr val="tx1"/>
                </a:solidFill>
                <a:latin typeface="Arial" charset="0"/>
                <a:cs typeface="Arial" charset="0"/>
              </a:defRPr>
            </a:lvl1pPr>
            <a:lvl2pPr marL="742950" indent="-285750" eaLnBrk="0" hangingPunct="0">
              <a:defRPr sz="3600">
                <a:solidFill>
                  <a:schemeClr val="tx1"/>
                </a:solidFill>
                <a:latin typeface="Arial" charset="0"/>
                <a:cs typeface="Arial" charset="0"/>
              </a:defRPr>
            </a:lvl2pPr>
            <a:lvl3pPr marL="1143000" indent="-228600" eaLnBrk="0" hangingPunct="0">
              <a:defRPr sz="3600">
                <a:solidFill>
                  <a:schemeClr val="tx1"/>
                </a:solidFill>
                <a:latin typeface="Arial" charset="0"/>
                <a:cs typeface="Arial" charset="0"/>
              </a:defRPr>
            </a:lvl3pPr>
            <a:lvl4pPr marL="1600200" indent="-228600" eaLnBrk="0" hangingPunct="0">
              <a:defRPr sz="3600">
                <a:solidFill>
                  <a:schemeClr val="tx1"/>
                </a:solidFill>
                <a:latin typeface="Arial" charset="0"/>
                <a:cs typeface="Arial" charset="0"/>
              </a:defRPr>
            </a:lvl4pPr>
            <a:lvl5pPr marL="2057400" indent="-228600" eaLnBrk="0" hangingPunct="0">
              <a:defRPr sz="3600">
                <a:solidFill>
                  <a:schemeClr val="tx1"/>
                </a:solidFill>
                <a:latin typeface="Arial" charset="0"/>
                <a:cs typeface="Arial" charset="0"/>
              </a:defRPr>
            </a:lvl5pPr>
            <a:lvl6pPr marL="2514600" indent="-228600" eaLnBrk="0" fontAlgn="base" hangingPunct="0">
              <a:spcBef>
                <a:spcPct val="0"/>
              </a:spcBef>
              <a:spcAft>
                <a:spcPct val="0"/>
              </a:spcAft>
              <a:defRPr sz="3600">
                <a:solidFill>
                  <a:schemeClr val="tx1"/>
                </a:solidFill>
                <a:latin typeface="Arial" charset="0"/>
                <a:cs typeface="Arial" charset="0"/>
              </a:defRPr>
            </a:lvl6pPr>
            <a:lvl7pPr marL="2971800" indent="-228600" eaLnBrk="0" fontAlgn="base" hangingPunct="0">
              <a:spcBef>
                <a:spcPct val="0"/>
              </a:spcBef>
              <a:spcAft>
                <a:spcPct val="0"/>
              </a:spcAft>
              <a:defRPr sz="3600">
                <a:solidFill>
                  <a:schemeClr val="tx1"/>
                </a:solidFill>
                <a:latin typeface="Arial" charset="0"/>
                <a:cs typeface="Arial" charset="0"/>
              </a:defRPr>
            </a:lvl7pPr>
            <a:lvl8pPr marL="3429000" indent="-228600" eaLnBrk="0" fontAlgn="base" hangingPunct="0">
              <a:spcBef>
                <a:spcPct val="0"/>
              </a:spcBef>
              <a:spcAft>
                <a:spcPct val="0"/>
              </a:spcAft>
              <a:defRPr sz="3600">
                <a:solidFill>
                  <a:schemeClr val="tx1"/>
                </a:solidFill>
                <a:latin typeface="Arial" charset="0"/>
                <a:cs typeface="Arial" charset="0"/>
              </a:defRPr>
            </a:lvl8pPr>
            <a:lvl9pPr marL="3886200" indent="-228600" eaLnBrk="0" fontAlgn="base" hangingPunct="0">
              <a:spcBef>
                <a:spcPct val="0"/>
              </a:spcBef>
              <a:spcAft>
                <a:spcPct val="0"/>
              </a:spcAft>
              <a:defRPr sz="3600">
                <a:solidFill>
                  <a:schemeClr val="tx1"/>
                </a:solidFill>
                <a:latin typeface="Arial" charset="0"/>
                <a:cs typeface="Arial"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900" b="1" i="0" u="none" strike="noStrike" kern="1200" cap="none" spc="0" normalizeH="0" baseline="0" noProof="0" dirty="0">
                <a:ln>
                  <a:noFill/>
                </a:ln>
                <a:solidFill>
                  <a:srgbClr val="FFFFFF"/>
                </a:solidFill>
                <a:effectLst/>
                <a:uLnTx/>
                <a:uFillTx/>
                <a:latin typeface="Arial" charset="0"/>
                <a:ea typeface="+mn-ea"/>
                <a:cs typeface="Arial" charset="0"/>
              </a:rPr>
              <a:t>$7 </a:t>
            </a:r>
            <a:r>
              <a:rPr kumimoji="0" lang="en-US" sz="1900" b="0" i="0" u="none" strike="noStrike" kern="1200" cap="none" spc="0" normalizeH="0" baseline="0" noProof="0" dirty="0">
                <a:ln>
                  <a:noFill/>
                </a:ln>
                <a:solidFill>
                  <a:srgbClr val="FFFFFF"/>
                </a:solidFill>
                <a:effectLst/>
                <a:uLnTx/>
                <a:uFillTx/>
                <a:latin typeface="Arial" charset="0"/>
                <a:ea typeface="+mn-ea"/>
                <a:cs typeface="Arial" charset="0"/>
              </a:rPr>
              <a:t>BILLION ENTERPRISE | </a:t>
            </a:r>
            <a:r>
              <a:rPr kumimoji="0" lang="en-US" sz="1900" b="1" i="0" u="none" strike="noStrike" kern="1200" cap="none" spc="0" normalizeH="0" baseline="0" noProof="0" dirty="0">
                <a:ln>
                  <a:noFill/>
                </a:ln>
                <a:solidFill>
                  <a:srgbClr val="FFFFFF"/>
                </a:solidFill>
                <a:effectLst/>
                <a:uLnTx/>
                <a:uFillTx/>
                <a:latin typeface="Arial" charset="0"/>
                <a:ea typeface="+mn-ea"/>
                <a:cs typeface="Arial" charset="0"/>
              </a:rPr>
              <a:t>110,000</a:t>
            </a:r>
            <a:r>
              <a:rPr kumimoji="0" lang="en-US" sz="1900" b="0" i="0" u="none" strike="noStrike" kern="1200" cap="none" spc="0" normalizeH="0" baseline="0" noProof="0" dirty="0">
                <a:ln>
                  <a:noFill/>
                </a:ln>
                <a:solidFill>
                  <a:srgbClr val="FFFFFF"/>
                </a:solidFill>
                <a:effectLst/>
                <a:uLnTx/>
                <a:uFillTx/>
                <a:latin typeface="Arial" charset="0"/>
                <a:ea typeface="+mn-ea"/>
                <a:cs typeface="Arial" charset="0"/>
              </a:rPr>
              <a:t> IDEAPRENEURS | </a:t>
            </a:r>
            <a:r>
              <a:rPr kumimoji="0" lang="en-US" sz="1900" b="1" i="0" u="none" strike="noStrike" kern="1200" cap="none" spc="0" normalizeH="0" baseline="0" noProof="0" dirty="0">
                <a:ln>
                  <a:noFill/>
                </a:ln>
                <a:solidFill>
                  <a:srgbClr val="FFFFFF"/>
                </a:solidFill>
                <a:effectLst/>
                <a:uLnTx/>
                <a:uFillTx/>
                <a:latin typeface="Arial" charset="0"/>
                <a:ea typeface="+mn-ea"/>
                <a:cs typeface="Arial" charset="0"/>
              </a:rPr>
              <a:t>31</a:t>
            </a:r>
            <a:r>
              <a:rPr kumimoji="0" lang="en-US" sz="1900" b="0" i="0" u="none" strike="noStrike" kern="1200" cap="none" spc="0" normalizeH="0" baseline="0" noProof="0" dirty="0">
                <a:ln>
                  <a:noFill/>
                </a:ln>
                <a:solidFill>
                  <a:srgbClr val="FFFFFF"/>
                </a:solidFill>
                <a:effectLst/>
                <a:uLnTx/>
                <a:uFillTx/>
                <a:latin typeface="Arial" charset="0"/>
                <a:ea typeface="+mn-ea"/>
                <a:cs typeface="Arial" charset="0"/>
              </a:rPr>
              <a:t> COUNTRIES</a:t>
            </a:r>
          </a:p>
        </p:txBody>
      </p:sp>
      <p:pic>
        <p:nvPicPr>
          <p:cNvPr id="51" name="Picture 13"/>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14816"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 name="Picture 51"/>
          <p:cNvPicPr>
            <a:picLocks noChangeAspect="1"/>
          </p:cNvPicPr>
          <p:nvPr userDrawn="1"/>
        </p:nvPicPr>
        <p:blipFill>
          <a:blip r:embed="rId4">
            <a:biLevel thresh="25000"/>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3650165" y="5491095"/>
            <a:ext cx="5114041" cy="1392663"/>
          </a:xfrm>
          <a:prstGeom prst="rect">
            <a:avLst/>
          </a:prstGeom>
        </p:spPr>
      </p:pic>
    </p:spTree>
    <p:extLst>
      <p:ext uri="{BB962C8B-B14F-4D97-AF65-F5344CB8AC3E}">
        <p14:creationId xmlns:p14="http://schemas.microsoft.com/office/powerpoint/2010/main" val="545738885"/>
      </p:ext>
    </p:extLst>
  </p:cSld>
  <p:clrMapOvr>
    <a:masterClrMapping/>
  </p:clrMapOvr>
  <p:transition advClick="0" advTm="12000"/>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433603" name="Rectangle 3"/>
          <p:cNvSpPr>
            <a:spLocks noGrp="1" noChangeArrowheads="1"/>
          </p:cNvSpPr>
          <p:nvPr>
            <p:ph type="ctrTitle" hasCustomPrompt="1"/>
          </p:nvPr>
        </p:nvSpPr>
        <p:spPr>
          <a:xfrm>
            <a:off x="406402" y="4953003"/>
            <a:ext cx="11356369" cy="685800"/>
          </a:xfrm>
        </p:spPr>
        <p:txBody>
          <a:bodyPr lIns="91431" rIns="91431"/>
          <a:lstStyle>
            <a:lvl1pPr>
              <a:lnSpc>
                <a:spcPct val="125000"/>
              </a:lnSpc>
              <a:defRPr sz="2799">
                <a:solidFill>
                  <a:srgbClr val="00529B"/>
                </a:solidFill>
                <a:latin typeface="+mj-lt"/>
              </a:defRPr>
            </a:lvl1pPr>
          </a:lstStyle>
          <a:p>
            <a:r>
              <a:rPr lang="en-US" dirty="0"/>
              <a:t>CLICK TO EDIT MASTER TITLE STYLE</a:t>
            </a:r>
          </a:p>
        </p:txBody>
      </p:sp>
      <p:sp>
        <p:nvSpPr>
          <p:cNvPr id="1433605" name="Rectangle 5"/>
          <p:cNvSpPr>
            <a:spLocks noGrp="1" noChangeArrowheads="1"/>
          </p:cNvSpPr>
          <p:nvPr>
            <p:ph type="subTitle" sz="quarter" idx="1" hasCustomPrompt="1"/>
          </p:nvPr>
        </p:nvSpPr>
        <p:spPr>
          <a:xfrm>
            <a:off x="406402" y="5638803"/>
            <a:ext cx="11356369" cy="685800"/>
          </a:xfrm>
        </p:spPr>
        <p:txBody>
          <a:bodyPr/>
          <a:lstStyle>
            <a:lvl1pPr marL="0" indent="0">
              <a:buFont typeface="Wingdings 2" pitchFamily="18" charset="2"/>
              <a:buNone/>
              <a:defRPr sz="2000" b="0">
                <a:solidFill>
                  <a:schemeClr val="tx1">
                    <a:lumMod val="75000"/>
                    <a:lumOff val="25000"/>
                  </a:schemeClr>
                </a:solidFill>
                <a:latin typeface="+mj-lt"/>
              </a:defRPr>
            </a:lvl1pPr>
          </a:lstStyle>
          <a:p>
            <a:r>
              <a:rPr lang="en-US" dirty="0"/>
              <a:t>CLICK TO EDIT MASTER SUBTITLE STYLE</a:t>
            </a:r>
          </a:p>
        </p:txBody>
      </p:sp>
      <p:pic>
        <p:nvPicPr>
          <p:cNvPr id="18" name="Picture 2" descr="D:\From Compaq laptop\Jobs\PPT\2016\Nov\23 - Nov\Defence Presentation\Sandvik_CEC_Screen-10.jpg"/>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l="391" t="12488" r="3633"/>
          <a:stretch/>
        </p:blipFill>
        <p:spPr bwMode="auto">
          <a:xfrm>
            <a:off x="2" y="-17709"/>
            <a:ext cx="12192000" cy="6862830"/>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p:cNvSpPr/>
          <p:nvPr userDrawn="1"/>
        </p:nvSpPr>
        <p:spPr>
          <a:xfrm>
            <a:off x="7653229" y="4469031"/>
            <a:ext cx="3039352" cy="618124"/>
          </a:xfrm>
          <a:prstGeom prst="rect">
            <a:avLst/>
          </a:prstGeom>
          <a:solidFill>
            <a:srgbClr val="F68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FFFFFF"/>
              </a:solidFill>
              <a:effectLst/>
              <a:uLnTx/>
              <a:uFillTx/>
              <a:latin typeface="Arial"/>
              <a:ea typeface="+mn-ea"/>
              <a:cs typeface="+mn-cs"/>
            </a:endParaRPr>
          </a:p>
        </p:txBody>
      </p:sp>
      <p:pic>
        <p:nvPicPr>
          <p:cNvPr id="21" name="Picture 20"/>
          <p:cNvPicPr>
            <a:picLocks noChangeAspect="1"/>
          </p:cNvPicPr>
          <p:nvPr userDrawn="1"/>
        </p:nvPicPr>
        <p:blipFill>
          <a:blip r:embed="rId3">
            <a:biLevel thresh="25000"/>
            <a:extLst>
              <a:ext uri="{28A0092B-C50C-407E-A947-70E740481C1C}">
                <a14:useLocalDpi xmlns:a14="http://schemas.microsoft.com/office/drawing/2010/main" val="0"/>
              </a:ext>
            </a:extLst>
          </a:blip>
          <a:stretch>
            <a:fillRect/>
          </a:stretch>
        </p:blipFill>
        <p:spPr>
          <a:xfrm>
            <a:off x="8566551" y="4444429"/>
            <a:ext cx="2450504" cy="667325"/>
          </a:xfrm>
          <a:prstGeom prst="rect">
            <a:avLst/>
          </a:prstGeom>
        </p:spPr>
      </p:pic>
      <p:pic>
        <p:nvPicPr>
          <p:cNvPr id="22" name="Picture 9"/>
          <p:cNvPicPr>
            <a:picLocks noChangeAspect="1"/>
          </p:cNvPicPr>
          <p:nvPr userDrawn="1"/>
        </p:nvPicPr>
        <p:blipFill rotWithShape="1">
          <a:blip r:embed="rId4" cstate="print">
            <a:extLst>
              <a:ext uri="{28A0092B-C50C-407E-A947-70E740481C1C}">
                <a14:useLocalDpi xmlns:a14="http://schemas.microsoft.com/office/drawing/2010/main" val="0"/>
              </a:ext>
            </a:extLst>
          </a:blip>
          <a:srcRect l="470" t="3638" r="44722" b="37439"/>
          <a:stretch/>
        </p:blipFill>
        <p:spPr bwMode="auto">
          <a:xfrm>
            <a:off x="-2" y="1955215"/>
            <a:ext cx="7919550" cy="4876639"/>
          </a:xfrm>
          <a:prstGeom prst="rtTriangle">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0" name="Picture 19"/>
          <p:cNvPicPr>
            <a:picLocks noChangeAspect="1"/>
          </p:cNvPicPr>
          <p:nvPr userDrawn="1"/>
        </p:nvPicPr>
        <p:blipFill rotWithShape="1">
          <a:blip r:embed="rId5">
            <a:extLst>
              <a:ext uri="{28A0092B-C50C-407E-A947-70E740481C1C}">
                <a14:useLocalDpi xmlns:a14="http://schemas.microsoft.com/office/drawing/2010/main" val="0"/>
              </a:ext>
            </a:extLst>
          </a:blip>
          <a:srcRect l="58229"/>
          <a:stretch/>
        </p:blipFill>
        <p:spPr>
          <a:xfrm>
            <a:off x="312821" y="1955215"/>
            <a:ext cx="984548" cy="1178504"/>
          </a:xfrm>
          <a:prstGeom prst="rect">
            <a:avLst/>
          </a:prstGeom>
          <a:effectLst/>
        </p:spPr>
      </p:pic>
      <p:pic>
        <p:nvPicPr>
          <p:cNvPr id="23" name="Picture 22"/>
          <p:cNvPicPr>
            <a:picLocks noChangeAspect="1"/>
          </p:cNvPicPr>
          <p:nvPr userDrawn="1"/>
        </p:nvPicPr>
        <p:blipFill>
          <a:blip r:embed="rId6" cstate="email">
            <a:extLst>
              <a:ext uri="{28A0092B-C50C-407E-A947-70E740481C1C}">
                <a14:useLocalDpi xmlns:a14="http://schemas.microsoft.com/office/drawing/2010/main" val="0"/>
              </a:ext>
            </a:extLst>
          </a:blip>
          <a:srcRect/>
          <a:stretch>
            <a:fillRect/>
          </a:stretch>
        </p:blipFill>
        <p:spPr bwMode="auto">
          <a:xfrm>
            <a:off x="7790253" y="4574317"/>
            <a:ext cx="1044351" cy="407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28736103"/>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4"/>
          <p:cNvSpPr>
            <a:spLocks noGrp="1"/>
          </p:cNvSpPr>
          <p:nvPr>
            <p:ph type="ftr" sz="quarter" idx="3"/>
          </p:nvPr>
        </p:nvSpPr>
        <p:spPr>
          <a:xfrm>
            <a:off x="4165600" y="6578600"/>
            <a:ext cx="3860800" cy="228600"/>
          </a:xfrm>
          <a:prstGeom prst="rect">
            <a:avLst/>
          </a:prstGeom>
        </p:spPr>
        <p:txBody>
          <a:bodyPr vert="horz" lIns="91440" tIns="45720" rIns="91440" bIns="45720" rtlCol="0" anchor="ctr"/>
          <a:lstStyle>
            <a:lvl1pPr algn="ctr" eaLnBrk="1" fontAlgn="auto" hangingPunct="1">
              <a:spcBef>
                <a:spcPts val="0"/>
              </a:spcBef>
              <a:spcAft>
                <a:spcPts val="0"/>
              </a:spcAft>
              <a:defRPr sz="1000">
                <a:solidFill>
                  <a:schemeClr val="tx1">
                    <a:lumMod val="75000"/>
                    <a:lumOff val="25000"/>
                  </a:schemeClr>
                </a:solidFill>
                <a:latin typeface="Arial" pitchFamily="34" charset="0"/>
                <a:ea typeface="+mn-ea"/>
                <a:cs typeface="Arial"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000" b="0" i="0" u="none" strike="noStrike" kern="1200" cap="none" spc="0" normalizeH="0" baseline="0" noProof="0" dirty="0">
                <a:ln>
                  <a:noFill/>
                </a:ln>
                <a:solidFill>
                  <a:srgbClr val="000000">
                    <a:lumMod val="75000"/>
                    <a:lumOff val="25000"/>
                  </a:srgbClr>
                </a:solidFill>
                <a:effectLst/>
                <a:uLnTx/>
                <a:uFillTx/>
                <a:latin typeface="Arial" pitchFamily="34" charset="0"/>
                <a:ea typeface="+mn-ea"/>
                <a:cs typeface="Arial" pitchFamily="34" charset="0"/>
              </a:rPr>
              <a:t>IBM &amp; HCL</a:t>
            </a:r>
          </a:p>
        </p:txBody>
      </p:sp>
      <p:sp>
        <p:nvSpPr>
          <p:cNvPr id="5" name="Slide Number Placeholder 5"/>
          <p:cNvSpPr>
            <a:spLocks noGrp="1"/>
          </p:cNvSpPr>
          <p:nvPr>
            <p:ph type="sldNum" sz="quarter" idx="4"/>
          </p:nvPr>
        </p:nvSpPr>
        <p:spPr>
          <a:xfrm>
            <a:off x="9032875" y="6578600"/>
            <a:ext cx="2844800" cy="228600"/>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000">
                <a:solidFill>
                  <a:srgbClr val="404040"/>
                </a:solidFill>
                <a:latin typeface="Arial" charset="0"/>
                <a:cs typeface="Arial" charset="0"/>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95335EB3-54CA-A841-A2EC-F68EC45E01D4}" type="slidenum">
              <a:rPr kumimoji="0" lang="en-AU" sz="1000" b="0" i="0" u="none" strike="noStrike" kern="1200" cap="none" spc="0" normalizeH="0" baseline="0" noProof="0" smtClean="0">
                <a:ln>
                  <a:noFill/>
                </a:ln>
                <a:solidFill>
                  <a:srgbClr val="404040"/>
                </a:solidFill>
                <a:effectLst/>
                <a:uLnTx/>
                <a:uFillTx/>
                <a:latin typeface="Arial" charset="0"/>
                <a:ea typeface="+mn-ea"/>
                <a:cs typeface="Arial"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AU" sz="1000" b="0" i="0" u="none" strike="noStrike" kern="1200" cap="none" spc="0" normalizeH="0" baseline="0" noProof="0" dirty="0">
              <a:ln>
                <a:noFill/>
              </a:ln>
              <a:solidFill>
                <a:srgbClr val="404040"/>
              </a:solidFill>
              <a:effectLst/>
              <a:uLnTx/>
              <a:uFillTx/>
              <a:latin typeface="Arial" charset="0"/>
              <a:ea typeface="+mn-ea"/>
              <a:cs typeface="Arial" charset="0"/>
            </a:endParaRPr>
          </a:p>
        </p:txBody>
      </p:sp>
    </p:spTree>
    <p:extLst>
      <p:ext uri="{BB962C8B-B14F-4D97-AF65-F5344CB8AC3E}">
        <p14:creationId xmlns:p14="http://schemas.microsoft.com/office/powerpoint/2010/main" val="2293458928"/>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4"/>
          <p:cNvSpPr>
            <a:spLocks noGrp="1"/>
          </p:cNvSpPr>
          <p:nvPr>
            <p:ph type="ftr" sz="quarter" idx="3"/>
          </p:nvPr>
        </p:nvSpPr>
        <p:spPr>
          <a:xfrm>
            <a:off x="4165600" y="6578600"/>
            <a:ext cx="3860800" cy="228600"/>
          </a:xfrm>
          <a:prstGeom prst="rect">
            <a:avLst/>
          </a:prstGeom>
        </p:spPr>
        <p:txBody>
          <a:bodyPr vert="horz" lIns="91440" tIns="45720" rIns="91440" bIns="45720" rtlCol="0" anchor="ctr"/>
          <a:lstStyle>
            <a:lvl1pPr algn="ctr" eaLnBrk="1" fontAlgn="auto" hangingPunct="1">
              <a:spcBef>
                <a:spcPts val="0"/>
              </a:spcBef>
              <a:spcAft>
                <a:spcPts val="0"/>
              </a:spcAft>
              <a:defRPr sz="1000">
                <a:solidFill>
                  <a:schemeClr val="tx1">
                    <a:lumMod val="75000"/>
                    <a:lumOff val="25000"/>
                  </a:schemeClr>
                </a:solidFill>
                <a:latin typeface="Arial" pitchFamily="34" charset="0"/>
                <a:ea typeface="+mn-ea"/>
                <a:cs typeface="Arial"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000" b="0" i="0" u="none" strike="noStrike" kern="1200" cap="none" spc="0" normalizeH="0" baseline="0" noProof="0" dirty="0">
                <a:ln>
                  <a:noFill/>
                </a:ln>
                <a:solidFill>
                  <a:srgbClr val="000000">
                    <a:lumMod val="75000"/>
                    <a:lumOff val="25000"/>
                  </a:srgbClr>
                </a:solidFill>
                <a:effectLst/>
                <a:uLnTx/>
                <a:uFillTx/>
                <a:latin typeface="Arial" pitchFamily="34" charset="0"/>
                <a:ea typeface="+mn-ea"/>
                <a:cs typeface="Arial" pitchFamily="34" charset="0"/>
              </a:rPr>
              <a:t>IBM &amp; HCL</a:t>
            </a:r>
          </a:p>
        </p:txBody>
      </p:sp>
      <p:sp>
        <p:nvSpPr>
          <p:cNvPr id="4" name="Slide Number Placeholder 5"/>
          <p:cNvSpPr>
            <a:spLocks noGrp="1"/>
          </p:cNvSpPr>
          <p:nvPr>
            <p:ph type="sldNum" sz="quarter" idx="4"/>
          </p:nvPr>
        </p:nvSpPr>
        <p:spPr>
          <a:xfrm>
            <a:off x="9032875" y="6578600"/>
            <a:ext cx="2844800" cy="228600"/>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000">
                <a:solidFill>
                  <a:srgbClr val="404040"/>
                </a:solidFill>
                <a:latin typeface="Arial" charset="0"/>
                <a:cs typeface="Arial" charset="0"/>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95335EB3-54CA-A841-A2EC-F68EC45E01D4}" type="slidenum">
              <a:rPr kumimoji="0" lang="en-AU" sz="1000" b="0" i="0" u="none" strike="noStrike" kern="1200" cap="none" spc="0" normalizeH="0" baseline="0" noProof="0" smtClean="0">
                <a:ln>
                  <a:noFill/>
                </a:ln>
                <a:solidFill>
                  <a:srgbClr val="404040"/>
                </a:solidFill>
                <a:effectLst/>
                <a:uLnTx/>
                <a:uFillTx/>
                <a:latin typeface="Arial" charset="0"/>
                <a:ea typeface="+mn-ea"/>
                <a:cs typeface="Arial"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AU" sz="1000" b="0" i="0" u="none" strike="noStrike" kern="1200" cap="none" spc="0" normalizeH="0" baseline="0" noProof="0" dirty="0">
              <a:ln>
                <a:noFill/>
              </a:ln>
              <a:solidFill>
                <a:srgbClr val="404040"/>
              </a:solidFill>
              <a:effectLst/>
              <a:uLnTx/>
              <a:uFillTx/>
              <a:latin typeface="Arial" charset="0"/>
              <a:ea typeface="+mn-ea"/>
              <a:cs typeface="Arial" charset="0"/>
            </a:endParaRPr>
          </a:p>
        </p:txBody>
      </p:sp>
    </p:spTree>
    <p:extLst>
      <p:ext uri="{BB962C8B-B14F-4D97-AF65-F5344CB8AC3E}">
        <p14:creationId xmlns:p14="http://schemas.microsoft.com/office/powerpoint/2010/main" val="3505627224"/>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oleObject" Target="../embeddings/oleObject1.bin"/><Relationship Id="rId3" Type="http://schemas.openxmlformats.org/officeDocument/2006/relationships/slideLayout" Target="../slideLayouts/slideLayout3.xml"/><Relationship Id="rId7" Type="http://schemas.openxmlformats.org/officeDocument/2006/relationships/tags" Target="../tags/tag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vmlDrawing" Target="../drawings/vmlDrawing1.vml"/><Relationship Id="rId5" Type="http://schemas.openxmlformats.org/officeDocument/2006/relationships/theme" Target="../theme/theme1.xml"/><Relationship Id="rId10" Type="http://schemas.openxmlformats.org/officeDocument/2006/relationships/image" Target="../media/image2.jpeg"/><Relationship Id="rId4" Type="http://schemas.openxmlformats.org/officeDocument/2006/relationships/slideLayout" Target="../slideLayouts/slideLayout4.xml"/><Relationship Id="rId9" Type="http://schemas.openxmlformats.org/officeDocument/2006/relationships/image" Target="../media/image1.emf"/></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slideLayout" Target="../slideLayouts/slideLayout7.xml"/><Relationship Id="rId7" Type="http://schemas.openxmlformats.org/officeDocument/2006/relationships/theme" Target="../theme/theme2.xml"/><Relationship Id="rId2" Type="http://schemas.openxmlformats.org/officeDocument/2006/relationships/slideLayout" Target="../slideLayouts/slideLayout6.xml"/><Relationship Id="rId1" Type="http://schemas.openxmlformats.org/officeDocument/2006/relationships/slideLayout" Target="../slideLayouts/slideLayout5.xml"/><Relationship Id="rId6" Type="http://schemas.openxmlformats.org/officeDocument/2006/relationships/slideLayout" Target="../slideLayouts/slideLayout10.xml"/><Relationship Id="rId5" Type="http://schemas.openxmlformats.org/officeDocument/2006/relationships/slideLayout" Target="../slideLayouts/slideLayout9.xml"/><Relationship Id="rId10" Type="http://schemas.openxmlformats.org/officeDocument/2006/relationships/image" Target="../media/image8.png"/><Relationship Id="rId4" Type="http://schemas.openxmlformats.org/officeDocument/2006/relationships/slideLayout" Target="../slideLayouts/slideLayout8.xml"/><Relationship Id="rId9" Type="http://schemas.openxmlformats.org/officeDocument/2006/relationships/image" Target="../media/image7.png"/></Relationships>
</file>

<file path=ppt/slideMasters/_rels/slideMaster3.xml.rels><?xml version="1.0" encoding="UTF-8" standalone="yes"?>
<Relationships xmlns="http://schemas.openxmlformats.org/package/2006/relationships"><Relationship Id="rId8" Type="http://schemas.openxmlformats.org/officeDocument/2006/relationships/theme" Target="../theme/theme3.xml"/><Relationship Id="rId3" Type="http://schemas.openxmlformats.org/officeDocument/2006/relationships/slideLayout" Target="../slideLayouts/slideLayout13.xml"/><Relationship Id="rId7" Type="http://schemas.openxmlformats.org/officeDocument/2006/relationships/slideLayout" Target="../slideLayouts/slideLayout17.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5" Type="http://schemas.openxmlformats.org/officeDocument/2006/relationships/slideLayout" Target="../slideLayouts/slideLayout15.xml"/><Relationship Id="rId4" Type="http://schemas.openxmlformats.org/officeDocument/2006/relationships/slideLayout" Target="../slideLayouts/slideLayout14.xml"/></Relationships>
</file>

<file path=ppt/slideMasters/_rels/slideMaster4.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slideLayout" Target="../slideLayouts/slideLayout20.xml"/><Relationship Id="rId7" Type="http://schemas.openxmlformats.org/officeDocument/2006/relationships/oleObject" Target="../embeddings/oleObject4.bin"/><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tags" Target="../tags/tag4.xml"/><Relationship Id="rId5" Type="http://schemas.openxmlformats.org/officeDocument/2006/relationships/vmlDrawing" Target="../drawings/vmlDrawing4.vml"/><Relationship Id="rId4" Type="http://schemas.openxmlformats.org/officeDocument/2006/relationships/theme" Target="../theme/theme4.xml"/><Relationship Id="rId9"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9" name="Object 8" hidden="1"/>
          <p:cNvGraphicFramePr>
            <a:graphicFrameLocks noChangeAspect="1"/>
          </p:cNvGraphicFramePr>
          <p:nvPr userDrawn="1">
            <p:custDataLst>
              <p:tags r:id="rId7"/>
            </p:custDataLs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spid="_x0000_s2622" name="think-cell Slide" r:id="rId8" imgW="360" imgH="360" progId="TCLayout.ActiveDocument.1">
                  <p:embed/>
                </p:oleObj>
              </mc:Choice>
              <mc:Fallback>
                <p:oleObj name="think-cell Slide" r:id="rId8" imgW="360" imgH="360" progId="TCLayout.ActiveDocument.1">
                  <p:embed/>
                  <p:pic>
                    <p:nvPicPr>
                      <p:cNvPr id="9" name="Object 8" hidden="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118" y="1589"/>
                        <a:ext cx="2116"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26" name="Rectangle 2"/>
          <p:cNvSpPr>
            <a:spLocks noGrp="1" noChangeArrowheads="1"/>
          </p:cNvSpPr>
          <p:nvPr>
            <p:ph type="body" idx="1"/>
          </p:nvPr>
        </p:nvSpPr>
        <p:spPr bwMode="auto">
          <a:xfrm>
            <a:off x="228600" y="1219200"/>
            <a:ext cx="11305309" cy="4628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28" name="Rectangle 4"/>
          <p:cNvSpPr>
            <a:spLocks noGrp="1" noChangeArrowheads="1"/>
          </p:cNvSpPr>
          <p:nvPr>
            <p:ph type="title"/>
          </p:nvPr>
        </p:nvSpPr>
        <p:spPr bwMode="auto">
          <a:xfrm>
            <a:off x="228600" y="164186"/>
            <a:ext cx="8636000"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45720" rIns="45720" bIns="45720" numCol="1" anchor="ctr" anchorCtr="0" compatLnSpc="1">
            <a:prstTxWarp prst="textNoShape">
              <a:avLst/>
            </a:prstTxWarp>
          </a:bodyPr>
          <a:lstStyle/>
          <a:p>
            <a:pPr lvl="0"/>
            <a:r>
              <a:rPr lang="en-US" dirty="0"/>
              <a:t>CLICK TO EDIT MASTER TITLE STYLE</a:t>
            </a:r>
          </a:p>
        </p:txBody>
      </p:sp>
      <p:pic>
        <p:nvPicPr>
          <p:cNvPr id="1029" name="Picture 6" descr="HCL Logo"/>
          <p:cNvPicPr>
            <a:picLocks noChangeAspect="1" noChangeArrowheads="1"/>
          </p:cNvPicPr>
          <p:nvPr userDrawn="1"/>
        </p:nvPicPr>
        <p:blipFill>
          <a:blip r:embed="rId10" cstate="print">
            <a:extLst>
              <a:ext uri="{28A0092B-C50C-407E-A947-70E740481C1C}">
                <a14:useLocalDpi xmlns:a14="http://schemas.microsoft.com/office/drawing/2010/main" val="0"/>
              </a:ext>
            </a:extLst>
          </a:blip>
          <a:srcRect l="8115" t="31725" r="8223" b="28896"/>
          <a:stretch>
            <a:fillRect/>
          </a:stretch>
        </p:blipFill>
        <p:spPr bwMode="auto">
          <a:xfrm>
            <a:off x="10591800" y="449093"/>
            <a:ext cx="1344585" cy="1686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userDrawn="1"/>
        </p:nvSpPr>
        <p:spPr>
          <a:xfrm>
            <a:off x="6032425" y="6623408"/>
            <a:ext cx="125034" cy="123111"/>
          </a:xfrm>
          <a:prstGeom prst="rect">
            <a:avLst/>
          </a:prstGeom>
          <a:noFill/>
          <a:ln w="9525">
            <a:noFill/>
            <a:miter lim="800000"/>
            <a:headEnd/>
            <a:tailEnd/>
          </a:ln>
          <a:effectLst/>
        </p:spPr>
        <p:txBody>
          <a:bodyPr wrap="none" lIns="0" tIns="0" rIns="0" bIns="0" anchor="ctr">
            <a:spAutoFit/>
          </a:bodyPr>
          <a:lstStyle>
            <a:defPPr>
              <a:defRPr lang="en-US"/>
            </a:defPPr>
            <a:lvl1pPr algn="ctr">
              <a:defRPr sz="800"/>
            </a:lvl1pPr>
          </a:lstStyle>
          <a:p>
            <a:pPr>
              <a:defRPr/>
            </a:pPr>
            <a:fld id="{58120702-516E-4529-B504-5066B99D9814}" type="slidenum">
              <a:rPr lang="en-US" sz="800" smtClean="0"/>
              <a:pPr>
                <a:defRPr/>
              </a:pPr>
              <a:t>‹#›</a:t>
            </a:fld>
            <a:endParaRPr lang="en-US" sz="800" dirty="0"/>
          </a:p>
        </p:txBody>
      </p:sp>
      <p:cxnSp>
        <p:nvCxnSpPr>
          <p:cNvPr id="16" name="Straight Connector 15"/>
          <p:cNvCxnSpPr/>
          <p:nvPr userDrawn="1"/>
        </p:nvCxnSpPr>
        <p:spPr>
          <a:xfrm flipV="1">
            <a:off x="228600" y="894393"/>
            <a:ext cx="11707785" cy="20007"/>
          </a:xfrm>
          <a:prstGeom prst="line">
            <a:avLst/>
          </a:prstGeom>
          <a:ln>
            <a:solidFill>
              <a:srgbClr val="82AAFA"/>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4619417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5" r:id="rId4"/>
  </p:sldLayoutIdLst>
  <p:transition/>
  <p:hf sldNum="0" hdr="0" ftr="0" dt="0"/>
  <p:txStyles>
    <p:titleStyle>
      <a:lvl1pPr algn="l" rtl="0" eaLnBrk="0" fontAlgn="base" hangingPunct="0">
        <a:spcBef>
          <a:spcPct val="0"/>
        </a:spcBef>
        <a:spcAft>
          <a:spcPct val="0"/>
        </a:spcAft>
        <a:defRPr sz="1600" b="0" i="0">
          <a:solidFill>
            <a:schemeClr val="tx1">
              <a:lumMod val="65000"/>
              <a:lumOff val="35000"/>
            </a:schemeClr>
          </a:solidFill>
          <a:latin typeface="Arial" charset="0"/>
          <a:ea typeface="Arial" charset="0"/>
          <a:cs typeface="Arial" charset="0"/>
        </a:defRPr>
      </a:lvl1pPr>
      <a:lvl2pPr algn="l" rtl="0" eaLnBrk="0" fontAlgn="base" hangingPunct="0">
        <a:spcBef>
          <a:spcPct val="0"/>
        </a:spcBef>
        <a:spcAft>
          <a:spcPct val="0"/>
        </a:spcAft>
        <a:defRPr sz="2400" b="1">
          <a:solidFill>
            <a:schemeClr val="bg1"/>
          </a:solidFill>
          <a:latin typeface="Arial" charset="0"/>
        </a:defRPr>
      </a:lvl2pPr>
      <a:lvl3pPr algn="l" rtl="0" eaLnBrk="0" fontAlgn="base" hangingPunct="0">
        <a:spcBef>
          <a:spcPct val="0"/>
        </a:spcBef>
        <a:spcAft>
          <a:spcPct val="0"/>
        </a:spcAft>
        <a:defRPr sz="2400" b="1">
          <a:solidFill>
            <a:schemeClr val="bg1"/>
          </a:solidFill>
          <a:latin typeface="Arial" charset="0"/>
        </a:defRPr>
      </a:lvl3pPr>
      <a:lvl4pPr algn="l" rtl="0" eaLnBrk="0" fontAlgn="base" hangingPunct="0">
        <a:spcBef>
          <a:spcPct val="0"/>
        </a:spcBef>
        <a:spcAft>
          <a:spcPct val="0"/>
        </a:spcAft>
        <a:defRPr sz="2400" b="1">
          <a:solidFill>
            <a:schemeClr val="bg1"/>
          </a:solidFill>
          <a:latin typeface="Arial" charset="0"/>
        </a:defRPr>
      </a:lvl4pPr>
      <a:lvl5pPr algn="l" rtl="0" eaLnBrk="0" fontAlgn="base" hangingPunct="0">
        <a:spcBef>
          <a:spcPct val="0"/>
        </a:spcBef>
        <a:spcAft>
          <a:spcPct val="0"/>
        </a:spcAft>
        <a:defRPr sz="2400" b="1">
          <a:solidFill>
            <a:schemeClr val="bg1"/>
          </a:solidFill>
          <a:latin typeface="Arial" charset="0"/>
        </a:defRPr>
      </a:lvl5pPr>
      <a:lvl6pPr marL="457200" algn="l" rtl="0" fontAlgn="base">
        <a:spcBef>
          <a:spcPct val="0"/>
        </a:spcBef>
        <a:spcAft>
          <a:spcPct val="0"/>
        </a:spcAft>
        <a:defRPr sz="2400" b="1">
          <a:solidFill>
            <a:schemeClr val="bg1"/>
          </a:solidFill>
          <a:latin typeface="Arial" charset="0"/>
        </a:defRPr>
      </a:lvl6pPr>
      <a:lvl7pPr marL="914400" algn="l" rtl="0" fontAlgn="base">
        <a:spcBef>
          <a:spcPct val="0"/>
        </a:spcBef>
        <a:spcAft>
          <a:spcPct val="0"/>
        </a:spcAft>
        <a:defRPr sz="2400" b="1">
          <a:solidFill>
            <a:schemeClr val="bg1"/>
          </a:solidFill>
          <a:latin typeface="Arial" charset="0"/>
        </a:defRPr>
      </a:lvl7pPr>
      <a:lvl8pPr marL="1371600" algn="l" rtl="0" fontAlgn="base">
        <a:spcBef>
          <a:spcPct val="0"/>
        </a:spcBef>
        <a:spcAft>
          <a:spcPct val="0"/>
        </a:spcAft>
        <a:defRPr sz="2400" b="1">
          <a:solidFill>
            <a:schemeClr val="bg1"/>
          </a:solidFill>
          <a:latin typeface="Arial" charset="0"/>
        </a:defRPr>
      </a:lvl8pPr>
      <a:lvl9pPr marL="1828800" algn="l" rtl="0" fontAlgn="base">
        <a:spcBef>
          <a:spcPct val="0"/>
        </a:spcBef>
        <a:spcAft>
          <a:spcPct val="0"/>
        </a:spcAft>
        <a:defRPr sz="2400" b="1">
          <a:solidFill>
            <a:schemeClr val="bg1"/>
          </a:solidFill>
          <a:latin typeface="Arial" charset="0"/>
        </a:defRPr>
      </a:lvl9pPr>
    </p:titleStyle>
    <p:bodyStyle>
      <a:lvl1pPr marL="238125" indent="-238125" algn="l" rtl="0" eaLnBrk="0" fontAlgn="base" hangingPunct="0">
        <a:spcBef>
          <a:spcPct val="100000"/>
        </a:spcBef>
        <a:spcAft>
          <a:spcPct val="0"/>
        </a:spcAft>
        <a:buClr>
          <a:schemeClr val="tx1"/>
        </a:buClr>
        <a:buFont typeface="Wingdings 2" pitchFamily="18" charset="2"/>
        <a:buChar char="¡"/>
        <a:defRPr sz="1400">
          <a:solidFill>
            <a:schemeClr val="tx1">
              <a:lumMod val="65000"/>
              <a:lumOff val="35000"/>
            </a:schemeClr>
          </a:solidFill>
          <a:latin typeface="Arial" charset="0"/>
          <a:ea typeface="Arial" charset="0"/>
          <a:cs typeface="Arial" charset="0"/>
        </a:defRPr>
      </a:lvl1pPr>
      <a:lvl2pPr marL="457200" indent="-217488" algn="l" rtl="0" eaLnBrk="0" fontAlgn="base" hangingPunct="0">
        <a:spcBef>
          <a:spcPct val="50000"/>
        </a:spcBef>
        <a:spcAft>
          <a:spcPct val="0"/>
        </a:spcAft>
        <a:buClr>
          <a:schemeClr val="tx1"/>
        </a:buClr>
        <a:buFont typeface="Wingdings" pitchFamily="2" charset="2"/>
        <a:buChar char="§"/>
        <a:defRPr sz="1400">
          <a:solidFill>
            <a:schemeClr val="tx1">
              <a:lumMod val="65000"/>
              <a:lumOff val="35000"/>
            </a:schemeClr>
          </a:solidFill>
          <a:latin typeface="Arial" charset="0"/>
          <a:ea typeface="Arial" charset="0"/>
          <a:cs typeface="Arial" charset="0"/>
        </a:defRPr>
      </a:lvl2pPr>
      <a:lvl3pPr marL="676275" indent="-209550" algn="l" rtl="0" eaLnBrk="0" fontAlgn="base" hangingPunct="0">
        <a:spcBef>
          <a:spcPct val="50000"/>
        </a:spcBef>
        <a:spcAft>
          <a:spcPct val="0"/>
        </a:spcAft>
        <a:buClr>
          <a:schemeClr val="tx1"/>
        </a:buClr>
        <a:buFont typeface="Wingdings" pitchFamily="2" charset="2"/>
        <a:buChar char="§"/>
        <a:defRPr sz="1400">
          <a:solidFill>
            <a:schemeClr val="tx1">
              <a:lumMod val="65000"/>
              <a:lumOff val="35000"/>
            </a:schemeClr>
          </a:solidFill>
          <a:latin typeface="Arial" charset="0"/>
          <a:ea typeface="Arial" charset="0"/>
          <a:cs typeface="Arial" charset="0"/>
        </a:defRPr>
      </a:lvl3pPr>
      <a:lvl4pPr marL="904875" indent="-219075" algn="l" rtl="0" eaLnBrk="0" fontAlgn="base" hangingPunct="0">
        <a:spcBef>
          <a:spcPct val="50000"/>
        </a:spcBef>
        <a:spcAft>
          <a:spcPct val="0"/>
        </a:spcAft>
        <a:buClr>
          <a:schemeClr val="tx1"/>
        </a:buClr>
        <a:buFont typeface="Wingdings" pitchFamily="2" charset="2"/>
        <a:buChar char="§"/>
        <a:defRPr sz="1400">
          <a:solidFill>
            <a:schemeClr val="tx1">
              <a:lumMod val="65000"/>
              <a:lumOff val="35000"/>
            </a:schemeClr>
          </a:solidFill>
          <a:latin typeface="Arial" charset="0"/>
          <a:ea typeface="Arial" charset="0"/>
          <a:cs typeface="Arial" charset="0"/>
        </a:defRPr>
      </a:lvl4pPr>
      <a:lvl5pPr marL="1133475" indent="-219075" algn="l" rtl="0" eaLnBrk="0" fontAlgn="base" hangingPunct="0">
        <a:spcBef>
          <a:spcPct val="50000"/>
        </a:spcBef>
        <a:spcAft>
          <a:spcPct val="0"/>
        </a:spcAft>
        <a:buClr>
          <a:schemeClr val="tx1"/>
        </a:buClr>
        <a:buFont typeface="Wingdings" pitchFamily="2" charset="2"/>
        <a:buChar char="§"/>
        <a:defRPr sz="1400">
          <a:solidFill>
            <a:schemeClr val="tx1">
              <a:lumMod val="65000"/>
              <a:lumOff val="35000"/>
            </a:schemeClr>
          </a:solidFill>
          <a:latin typeface="Arial" charset="0"/>
          <a:ea typeface="Arial" charset="0"/>
          <a:cs typeface="Arial" charset="0"/>
        </a:defRPr>
      </a:lvl5pPr>
      <a:lvl6pPr marL="1590675" indent="-219075" algn="l" rtl="0" fontAlgn="base">
        <a:spcBef>
          <a:spcPct val="50000"/>
        </a:spcBef>
        <a:spcAft>
          <a:spcPct val="0"/>
        </a:spcAft>
        <a:buClr>
          <a:schemeClr val="tx1"/>
        </a:buClr>
        <a:buFont typeface="Wingdings" pitchFamily="2" charset="2"/>
        <a:buChar char="§"/>
        <a:defRPr sz="1400">
          <a:solidFill>
            <a:schemeClr val="tx1"/>
          </a:solidFill>
          <a:latin typeface="+mn-lt"/>
        </a:defRPr>
      </a:lvl6pPr>
      <a:lvl7pPr marL="2047875" indent="-219075" algn="l" rtl="0" fontAlgn="base">
        <a:spcBef>
          <a:spcPct val="50000"/>
        </a:spcBef>
        <a:spcAft>
          <a:spcPct val="0"/>
        </a:spcAft>
        <a:buClr>
          <a:schemeClr val="tx1"/>
        </a:buClr>
        <a:buFont typeface="Wingdings" pitchFamily="2" charset="2"/>
        <a:buChar char="§"/>
        <a:defRPr sz="1400">
          <a:solidFill>
            <a:schemeClr val="tx1"/>
          </a:solidFill>
          <a:latin typeface="+mn-lt"/>
        </a:defRPr>
      </a:lvl7pPr>
      <a:lvl8pPr marL="2505075" indent="-219075" algn="l" rtl="0" fontAlgn="base">
        <a:spcBef>
          <a:spcPct val="50000"/>
        </a:spcBef>
        <a:spcAft>
          <a:spcPct val="0"/>
        </a:spcAft>
        <a:buClr>
          <a:schemeClr val="tx1"/>
        </a:buClr>
        <a:buFont typeface="Wingdings" pitchFamily="2" charset="2"/>
        <a:buChar char="§"/>
        <a:defRPr sz="1400">
          <a:solidFill>
            <a:schemeClr val="tx1"/>
          </a:solidFill>
          <a:latin typeface="+mn-lt"/>
        </a:defRPr>
      </a:lvl8pPr>
      <a:lvl9pPr marL="2962275" indent="-219075" algn="l" rtl="0" fontAlgn="base">
        <a:spcBef>
          <a:spcPct val="50000"/>
        </a:spcBef>
        <a:spcAft>
          <a:spcPct val="0"/>
        </a:spcAft>
        <a:buClr>
          <a:schemeClr val="tx1"/>
        </a:buClr>
        <a:buFont typeface="Wingdings" pitchFamily="2" charset="2"/>
        <a:buChar char="§"/>
        <a:defRPr sz="14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3" name="Picture 8"/>
          <p:cNvPicPr>
            <a:picLocks noChangeAspect="1" noChangeArrowheads="1"/>
          </p:cNvPicPr>
          <p:nvPr userDrawn="1"/>
        </p:nvPicPr>
        <p:blipFill rotWithShape="1">
          <a:blip r:embed="rId8" cstate="print">
            <a:extLst>
              <a:ext uri="{28A0092B-C50C-407E-A947-70E740481C1C}">
                <a14:useLocalDpi xmlns:a14="http://schemas.microsoft.com/office/drawing/2010/main" val="0"/>
              </a:ext>
            </a:extLst>
          </a:blip>
          <a:srcRect b="86667"/>
          <a:stretch/>
        </p:blipFill>
        <p:spPr bwMode="auto">
          <a:xfrm>
            <a:off x="0" y="0"/>
            <a:ext cx="121920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2"/>
          <p:cNvSpPr>
            <a:spLocks noGrp="1" noChangeArrowheads="1"/>
          </p:cNvSpPr>
          <p:nvPr>
            <p:ph type="body" idx="1"/>
          </p:nvPr>
        </p:nvSpPr>
        <p:spPr bwMode="auto">
          <a:xfrm>
            <a:off x="406404" y="1219205"/>
            <a:ext cx="11379200" cy="5089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17135" tIns="58566" rIns="117135" bIns="58566"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28" name="Rectangle 4"/>
          <p:cNvSpPr>
            <a:spLocks noGrp="1" noChangeArrowheads="1"/>
          </p:cNvSpPr>
          <p:nvPr>
            <p:ph type="title"/>
          </p:nvPr>
        </p:nvSpPr>
        <p:spPr bwMode="auto">
          <a:xfrm>
            <a:off x="406404" y="15881"/>
            <a:ext cx="11379200"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8566" tIns="58566" rIns="58566" bIns="58566" numCol="1" anchor="ctr" anchorCtr="0" compatLnSpc="1">
            <a:prstTxWarp prst="textNoShape">
              <a:avLst/>
            </a:prstTxWarp>
          </a:bodyPr>
          <a:lstStyle/>
          <a:p>
            <a:pPr lvl="0"/>
            <a:r>
              <a:rPr lang="en-US" dirty="0"/>
              <a:t>Click to edit Master title style</a:t>
            </a:r>
          </a:p>
        </p:txBody>
      </p:sp>
      <p:sp>
        <p:nvSpPr>
          <p:cNvPr id="23" name="Footer Placeholder 4"/>
          <p:cNvSpPr>
            <a:spLocks noGrp="1"/>
          </p:cNvSpPr>
          <p:nvPr>
            <p:ph type="ftr" sz="quarter" idx="3"/>
          </p:nvPr>
        </p:nvSpPr>
        <p:spPr>
          <a:xfrm>
            <a:off x="4165600" y="6578600"/>
            <a:ext cx="3860800" cy="228600"/>
          </a:xfrm>
          <a:prstGeom prst="rect">
            <a:avLst/>
          </a:prstGeom>
        </p:spPr>
        <p:txBody>
          <a:bodyPr vert="horz" lIns="91440" tIns="45720" rIns="91440" bIns="45720" rtlCol="0" anchor="ctr"/>
          <a:lstStyle>
            <a:lvl1pPr algn="ctr" eaLnBrk="1" fontAlgn="auto" hangingPunct="1">
              <a:spcBef>
                <a:spcPts val="0"/>
              </a:spcBef>
              <a:spcAft>
                <a:spcPts val="0"/>
              </a:spcAft>
              <a:defRPr sz="1000">
                <a:solidFill>
                  <a:schemeClr val="tx1">
                    <a:lumMod val="75000"/>
                    <a:lumOff val="25000"/>
                  </a:schemeClr>
                </a:solidFill>
                <a:latin typeface="Arial" pitchFamily="34" charset="0"/>
                <a:ea typeface="+mn-ea"/>
                <a:cs typeface="Arial"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000" b="0" i="0" u="none" strike="noStrike" kern="1200" cap="none" spc="0" normalizeH="0" baseline="0" noProof="0" dirty="0">
                <a:ln>
                  <a:noFill/>
                </a:ln>
                <a:solidFill>
                  <a:srgbClr val="000000">
                    <a:lumMod val="75000"/>
                    <a:lumOff val="25000"/>
                  </a:srgbClr>
                </a:solidFill>
                <a:effectLst/>
                <a:uLnTx/>
                <a:uFillTx/>
                <a:latin typeface="Arial" pitchFamily="34" charset="0"/>
                <a:ea typeface="+mn-ea"/>
                <a:cs typeface="Arial" pitchFamily="34" charset="0"/>
              </a:rPr>
              <a:t>IBM &amp; HCL</a:t>
            </a:r>
          </a:p>
        </p:txBody>
      </p:sp>
      <p:sp>
        <p:nvSpPr>
          <p:cNvPr id="24" name="Slide Number Placeholder 5"/>
          <p:cNvSpPr>
            <a:spLocks noGrp="1"/>
          </p:cNvSpPr>
          <p:nvPr>
            <p:ph type="sldNum" sz="quarter" idx="4"/>
          </p:nvPr>
        </p:nvSpPr>
        <p:spPr>
          <a:xfrm>
            <a:off x="9032875" y="6578600"/>
            <a:ext cx="2844800" cy="228600"/>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000">
                <a:solidFill>
                  <a:srgbClr val="404040"/>
                </a:solidFill>
                <a:latin typeface="Arial" charset="0"/>
                <a:cs typeface="Arial" charset="0"/>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95335EB3-54CA-A841-A2EC-F68EC45E01D4}" type="slidenum">
              <a:rPr kumimoji="0" lang="en-AU" sz="1000" b="0" i="0" u="none" strike="noStrike" kern="1200" cap="none" spc="0" normalizeH="0" baseline="0" noProof="0" smtClean="0">
                <a:ln>
                  <a:noFill/>
                </a:ln>
                <a:solidFill>
                  <a:srgbClr val="404040"/>
                </a:solidFill>
                <a:effectLst/>
                <a:uLnTx/>
                <a:uFillTx/>
                <a:latin typeface="Arial" charset="0"/>
                <a:ea typeface="+mn-ea"/>
                <a:cs typeface="Arial"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AU" sz="1000" b="0" i="0" u="none" strike="noStrike" kern="1200" cap="none" spc="0" normalizeH="0" baseline="0" noProof="0" dirty="0">
              <a:ln>
                <a:noFill/>
              </a:ln>
              <a:solidFill>
                <a:srgbClr val="404040"/>
              </a:solidFill>
              <a:effectLst/>
              <a:uLnTx/>
              <a:uFillTx/>
              <a:latin typeface="Arial" charset="0"/>
              <a:ea typeface="+mn-ea"/>
              <a:cs typeface="Arial" charset="0"/>
            </a:endParaRPr>
          </a:p>
        </p:txBody>
      </p:sp>
      <p:pic>
        <p:nvPicPr>
          <p:cNvPr id="11" name="Picture 17"/>
          <p:cNvPicPr>
            <a:picLocks noChangeAspect="1"/>
          </p:cNvPicPr>
          <p:nvPr userDrawn="1"/>
        </p:nvPicPr>
        <p:blipFill>
          <a:blip r:embed="rId9" cstate="email">
            <a:extLst>
              <a:ext uri="{28A0092B-C50C-407E-A947-70E740481C1C}">
                <a14:useLocalDpi xmlns:a14="http://schemas.microsoft.com/office/drawing/2010/main" val="0"/>
              </a:ext>
            </a:extLst>
          </a:blip>
          <a:srcRect/>
          <a:stretch>
            <a:fillRect/>
          </a:stretch>
        </p:blipFill>
        <p:spPr bwMode="auto">
          <a:xfrm>
            <a:off x="10956181" y="116324"/>
            <a:ext cx="1044351" cy="407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1"/>
          <p:cNvPicPr>
            <a:picLocks noChangeAspect="1"/>
          </p:cNvPicPr>
          <p:nvPr userDrawn="1"/>
        </p:nvPicPr>
        <p:blipFill>
          <a:blip r:embed="rId10">
            <a:biLevel thresh="25000"/>
            <a:extLst>
              <a:ext uri="{28A0092B-C50C-407E-A947-70E740481C1C}">
                <a14:useLocalDpi xmlns:a14="http://schemas.microsoft.com/office/drawing/2010/main" val="0"/>
              </a:ext>
            </a:extLst>
          </a:blip>
          <a:stretch>
            <a:fillRect/>
          </a:stretch>
        </p:blipFill>
        <p:spPr>
          <a:xfrm>
            <a:off x="10535491" y="465746"/>
            <a:ext cx="1927332" cy="524854"/>
          </a:xfrm>
          <a:prstGeom prst="rect">
            <a:avLst/>
          </a:prstGeom>
        </p:spPr>
      </p:pic>
    </p:spTree>
    <p:extLst>
      <p:ext uri="{BB962C8B-B14F-4D97-AF65-F5344CB8AC3E}">
        <p14:creationId xmlns:p14="http://schemas.microsoft.com/office/powerpoint/2010/main" val="1879599971"/>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Lst>
  <p:transition/>
  <p:hf hdr="0" ftr="0" dt="0"/>
  <p:txStyles>
    <p:titleStyle>
      <a:lvl1pPr algn="l" rtl="0" eaLnBrk="0" fontAlgn="base" hangingPunct="0">
        <a:spcBef>
          <a:spcPct val="0"/>
        </a:spcBef>
        <a:spcAft>
          <a:spcPct val="0"/>
        </a:spcAft>
        <a:defRPr sz="2300" b="1" cap="none" baseline="0">
          <a:solidFill>
            <a:schemeClr val="bg1"/>
          </a:solidFill>
          <a:latin typeface="Arial" pitchFamily="34" charset="0"/>
          <a:ea typeface="+mj-ea"/>
          <a:cs typeface="+mj-cs"/>
        </a:defRPr>
      </a:lvl1pPr>
      <a:lvl2pPr algn="l" rtl="0" eaLnBrk="0" fontAlgn="base" hangingPunct="0">
        <a:spcBef>
          <a:spcPct val="0"/>
        </a:spcBef>
        <a:spcAft>
          <a:spcPct val="0"/>
        </a:spcAft>
        <a:defRPr sz="3099" b="1">
          <a:solidFill>
            <a:srgbClr val="00529B"/>
          </a:solidFill>
          <a:latin typeface="Novecento Book" pitchFamily="50" charset="0"/>
        </a:defRPr>
      </a:lvl2pPr>
      <a:lvl3pPr algn="l" rtl="0" eaLnBrk="0" fontAlgn="base" hangingPunct="0">
        <a:spcBef>
          <a:spcPct val="0"/>
        </a:spcBef>
        <a:spcAft>
          <a:spcPct val="0"/>
        </a:spcAft>
        <a:defRPr sz="3099" b="1">
          <a:solidFill>
            <a:srgbClr val="00529B"/>
          </a:solidFill>
          <a:latin typeface="Novecento Book" pitchFamily="50" charset="0"/>
        </a:defRPr>
      </a:lvl3pPr>
      <a:lvl4pPr algn="l" rtl="0" eaLnBrk="0" fontAlgn="base" hangingPunct="0">
        <a:spcBef>
          <a:spcPct val="0"/>
        </a:spcBef>
        <a:spcAft>
          <a:spcPct val="0"/>
        </a:spcAft>
        <a:defRPr sz="3099" b="1">
          <a:solidFill>
            <a:srgbClr val="00529B"/>
          </a:solidFill>
          <a:latin typeface="Novecento Book" pitchFamily="50" charset="0"/>
        </a:defRPr>
      </a:lvl4pPr>
      <a:lvl5pPr algn="l" rtl="0" eaLnBrk="0" fontAlgn="base" hangingPunct="0">
        <a:spcBef>
          <a:spcPct val="0"/>
        </a:spcBef>
        <a:spcAft>
          <a:spcPct val="0"/>
        </a:spcAft>
        <a:defRPr sz="3099" b="1">
          <a:solidFill>
            <a:srgbClr val="00529B"/>
          </a:solidFill>
          <a:latin typeface="Novecento Book" pitchFamily="50" charset="0"/>
        </a:defRPr>
      </a:lvl5pPr>
      <a:lvl6pPr marL="585705" algn="l" rtl="0" fontAlgn="base">
        <a:spcBef>
          <a:spcPct val="0"/>
        </a:spcBef>
        <a:spcAft>
          <a:spcPct val="0"/>
        </a:spcAft>
        <a:defRPr sz="3099" b="1">
          <a:solidFill>
            <a:schemeClr val="bg1"/>
          </a:solidFill>
          <a:latin typeface="Arial" charset="0"/>
        </a:defRPr>
      </a:lvl6pPr>
      <a:lvl7pPr marL="1171415" algn="l" rtl="0" fontAlgn="base">
        <a:spcBef>
          <a:spcPct val="0"/>
        </a:spcBef>
        <a:spcAft>
          <a:spcPct val="0"/>
        </a:spcAft>
        <a:defRPr sz="3099" b="1">
          <a:solidFill>
            <a:schemeClr val="bg1"/>
          </a:solidFill>
          <a:latin typeface="Arial" charset="0"/>
        </a:defRPr>
      </a:lvl7pPr>
      <a:lvl8pPr marL="1757119" algn="l" rtl="0" fontAlgn="base">
        <a:spcBef>
          <a:spcPct val="0"/>
        </a:spcBef>
        <a:spcAft>
          <a:spcPct val="0"/>
        </a:spcAft>
        <a:defRPr sz="3099" b="1">
          <a:solidFill>
            <a:schemeClr val="bg1"/>
          </a:solidFill>
          <a:latin typeface="Arial" charset="0"/>
        </a:defRPr>
      </a:lvl8pPr>
      <a:lvl9pPr marL="2342825" algn="l" rtl="0" fontAlgn="base">
        <a:spcBef>
          <a:spcPct val="0"/>
        </a:spcBef>
        <a:spcAft>
          <a:spcPct val="0"/>
        </a:spcAft>
        <a:defRPr sz="3099" b="1">
          <a:solidFill>
            <a:schemeClr val="bg1"/>
          </a:solidFill>
          <a:latin typeface="Arial" charset="0"/>
        </a:defRPr>
      </a:lvl9pPr>
    </p:titleStyle>
    <p:bodyStyle>
      <a:lvl1pPr marL="305056" indent="-305056" algn="l" rtl="0" eaLnBrk="0" fontAlgn="base" hangingPunct="0">
        <a:spcBef>
          <a:spcPct val="100000"/>
        </a:spcBef>
        <a:spcAft>
          <a:spcPct val="0"/>
        </a:spcAft>
        <a:buClr>
          <a:schemeClr val="tx1"/>
        </a:buClr>
        <a:buFont typeface="Wingdings 2" pitchFamily="18" charset="2"/>
        <a:buChar char="¡"/>
        <a:defRPr sz="1800">
          <a:solidFill>
            <a:schemeClr val="tx1"/>
          </a:solidFill>
          <a:latin typeface="Arial" pitchFamily="34" charset="0"/>
          <a:ea typeface="+mn-ea"/>
          <a:cs typeface="+mn-cs"/>
        </a:defRPr>
      </a:lvl1pPr>
      <a:lvl2pPr marL="585705" indent="-278618" algn="l" rtl="0" eaLnBrk="0" fontAlgn="base" hangingPunct="0">
        <a:spcBef>
          <a:spcPct val="50000"/>
        </a:spcBef>
        <a:spcAft>
          <a:spcPct val="0"/>
        </a:spcAft>
        <a:buClr>
          <a:schemeClr val="tx1"/>
        </a:buClr>
        <a:buFont typeface="Wingdings" pitchFamily="2" charset="2"/>
        <a:buChar char="§"/>
        <a:defRPr sz="1500">
          <a:solidFill>
            <a:schemeClr val="tx1"/>
          </a:solidFill>
          <a:latin typeface="Arial" pitchFamily="34" charset="0"/>
        </a:defRPr>
      </a:lvl2pPr>
      <a:lvl3pPr marL="866360" indent="-268448" algn="l" rtl="0" eaLnBrk="0" fontAlgn="base" hangingPunct="0">
        <a:spcBef>
          <a:spcPct val="50000"/>
        </a:spcBef>
        <a:spcAft>
          <a:spcPct val="0"/>
        </a:spcAft>
        <a:buClr>
          <a:schemeClr val="tx1"/>
        </a:buClr>
        <a:buFont typeface="Wingdings" pitchFamily="2" charset="2"/>
        <a:buChar char="§"/>
        <a:defRPr sz="1500">
          <a:solidFill>
            <a:schemeClr val="tx1"/>
          </a:solidFill>
          <a:latin typeface="Arial" pitchFamily="34" charset="0"/>
        </a:defRPr>
      </a:lvl3pPr>
      <a:lvl4pPr marL="1159208" indent="-280652" algn="l" rtl="0" eaLnBrk="0" fontAlgn="base" hangingPunct="0">
        <a:spcBef>
          <a:spcPct val="50000"/>
        </a:spcBef>
        <a:spcAft>
          <a:spcPct val="0"/>
        </a:spcAft>
        <a:buClr>
          <a:schemeClr val="tx1"/>
        </a:buClr>
        <a:buFont typeface="Wingdings" pitchFamily="2" charset="2"/>
        <a:buChar char="§"/>
        <a:defRPr sz="1500">
          <a:solidFill>
            <a:schemeClr val="tx1"/>
          </a:solidFill>
          <a:latin typeface="Arial" pitchFamily="34" charset="0"/>
        </a:defRPr>
      </a:lvl4pPr>
      <a:lvl5pPr marL="1452062" indent="-280652" algn="l" rtl="0" eaLnBrk="0" fontAlgn="base" hangingPunct="0">
        <a:spcBef>
          <a:spcPct val="50000"/>
        </a:spcBef>
        <a:spcAft>
          <a:spcPct val="0"/>
        </a:spcAft>
        <a:buClr>
          <a:schemeClr val="tx1"/>
        </a:buClr>
        <a:buFont typeface="Wingdings" pitchFamily="2" charset="2"/>
        <a:buChar char="§"/>
        <a:defRPr sz="1500">
          <a:solidFill>
            <a:schemeClr val="tx1"/>
          </a:solidFill>
          <a:latin typeface="Arial" pitchFamily="34" charset="0"/>
        </a:defRPr>
      </a:lvl5pPr>
      <a:lvl6pPr marL="2037770" indent="-280652" algn="l" rtl="0" fontAlgn="base">
        <a:spcBef>
          <a:spcPct val="50000"/>
        </a:spcBef>
        <a:spcAft>
          <a:spcPct val="0"/>
        </a:spcAft>
        <a:buClr>
          <a:schemeClr val="tx1"/>
        </a:buClr>
        <a:buFont typeface="Wingdings" pitchFamily="2" charset="2"/>
        <a:buChar char="§"/>
        <a:defRPr sz="1800">
          <a:solidFill>
            <a:schemeClr val="tx1"/>
          </a:solidFill>
          <a:latin typeface="+mn-lt"/>
        </a:defRPr>
      </a:lvl6pPr>
      <a:lvl7pPr marL="2623477" indent="-280652" algn="l" rtl="0" fontAlgn="base">
        <a:spcBef>
          <a:spcPct val="50000"/>
        </a:spcBef>
        <a:spcAft>
          <a:spcPct val="0"/>
        </a:spcAft>
        <a:buClr>
          <a:schemeClr val="tx1"/>
        </a:buClr>
        <a:buFont typeface="Wingdings" pitchFamily="2" charset="2"/>
        <a:buChar char="§"/>
        <a:defRPr sz="1800">
          <a:solidFill>
            <a:schemeClr val="tx1"/>
          </a:solidFill>
          <a:latin typeface="+mn-lt"/>
        </a:defRPr>
      </a:lvl7pPr>
      <a:lvl8pPr marL="3209182" indent="-280652" algn="l" rtl="0" fontAlgn="base">
        <a:spcBef>
          <a:spcPct val="50000"/>
        </a:spcBef>
        <a:spcAft>
          <a:spcPct val="0"/>
        </a:spcAft>
        <a:buClr>
          <a:schemeClr val="tx1"/>
        </a:buClr>
        <a:buFont typeface="Wingdings" pitchFamily="2" charset="2"/>
        <a:buChar char="§"/>
        <a:defRPr sz="1800">
          <a:solidFill>
            <a:schemeClr val="tx1"/>
          </a:solidFill>
          <a:latin typeface="+mn-lt"/>
        </a:defRPr>
      </a:lvl8pPr>
      <a:lvl9pPr marL="3794888" indent="-280652" algn="l" rtl="0" fontAlgn="base">
        <a:spcBef>
          <a:spcPct val="50000"/>
        </a:spcBef>
        <a:spcAft>
          <a:spcPct val="0"/>
        </a:spcAft>
        <a:buClr>
          <a:schemeClr val="tx1"/>
        </a:buClr>
        <a:buFont typeface="Wingdings" pitchFamily="2" charset="2"/>
        <a:buChar char="§"/>
        <a:defRPr sz="1800">
          <a:solidFill>
            <a:schemeClr val="tx1"/>
          </a:solidFill>
          <a:latin typeface="+mn-lt"/>
        </a:defRPr>
      </a:lvl9pPr>
    </p:bodyStyle>
    <p:otherStyle>
      <a:defPPr>
        <a:defRPr lang="en-US"/>
      </a:defPPr>
      <a:lvl1pPr marL="0" algn="l" defTabSz="1171415" rtl="0" eaLnBrk="1" latinLnBrk="0" hangingPunct="1">
        <a:defRPr sz="2300" kern="1200">
          <a:solidFill>
            <a:schemeClr val="tx1"/>
          </a:solidFill>
          <a:latin typeface="+mn-lt"/>
          <a:ea typeface="+mn-ea"/>
          <a:cs typeface="+mn-cs"/>
        </a:defRPr>
      </a:lvl1pPr>
      <a:lvl2pPr marL="585705" algn="l" defTabSz="1171415" rtl="0" eaLnBrk="1" latinLnBrk="0" hangingPunct="1">
        <a:defRPr sz="2300" kern="1200">
          <a:solidFill>
            <a:schemeClr val="tx1"/>
          </a:solidFill>
          <a:latin typeface="+mn-lt"/>
          <a:ea typeface="+mn-ea"/>
          <a:cs typeface="+mn-cs"/>
        </a:defRPr>
      </a:lvl2pPr>
      <a:lvl3pPr marL="1171415" algn="l" defTabSz="1171415" rtl="0" eaLnBrk="1" latinLnBrk="0" hangingPunct="1">
        <a:defRPr sz="2300" kern="1200">
          <a:solidFill>
            <a:schemeClr val="tx1"/>
          </a:solidFill>
          <a:latin typeface="+mn-lt"/>
          <a:ea typeface="+mn-ea"/>
          <a:cs typeface="+mn-cs"/>
        </a:defRPr>
      </a:lvl3pPr>
      <a:lvl4pPr marL="1757119" algn="l" defTabSz="1171415" rtl="0" eaLnBrk="1" latinLnBrk="0" hangingPunct="1">
        <a:defRPr sz="2300" kern="1200">
          <a:solidFill>
            <a:schemeClr val="tx1"/>
          </a:solidFill>
          <a:latin typeface="+mn-lt"/>
          <a:ea typeface="+mn-ea"/>
          <a:cs typeface="+mn-cs"/>
        </a:defRPr>
      </a:lvl4pPr>
      <a:lvl5pPr marL="2342825" algn="l" defTabSz="1171415" rtl="0" eaLnBrk="1" latinLnBrk="0" hangingPunct="1">
        <a:defRPr sz="2300" kern="1200">
          <a:solidFill>
            <a:schemeClr val="tx1"/>
          </a:solidFill>
          <a:latin typeface="+mn-lt"/>
          <a:ea typeface="+mn-ea"/>
          <a:cs typeface="+mn-cs"/>
        </a:defRPr>
      </a:lvl5pPr>
      <a:lvl6pPr marL="2928532" algn="l" defTabSz="1171415" rtl="0" eaLnBrk="1" latinLnBrk="0" hangingPunct="1">
        <a:defRPr sz="2300" kern="1200">
          <a:solidFill>
            <a:schemeClr val="tx1"/>
          </a:solidFill>
          <a:latin typeface="+mn-lt"/>
          <a:ea typeface="+mn-ea"/>
          <a:cs typeface="+mn-cs"/>
        </a:defRPr>
      </a:lvl6pPr>
      <a:lvl7pPr marL="3514236" algn="l" defTabSz="1171415" rtl="0" eaLnBrk="1" latinLnBrk="0" hangingPunct="1">
        <a:defRPr sz="2300" kern="1200">
          <a:solidFill>
            <a:schemeClr val="tx1"/>
          </a:solidFill>
          <a:latin typeface="+mn-lt"/>
          <a:ea typeface="+mn-ea"/>
          <a:cs typeface="+mn-cs"/>
        </a:defRPr>
      </a:lvl7pPr>
      <a:lvl8pPr marL="4099944" algn="l" defTabSz="1171415" rtl="0" eaLnBrk="1" latinLnBrk="0" hangingPunct="1">
        <a:defRPr sz="2300" kern="1200">
          <a:solidFill>
            <a:schemeClr val="tx1"/>
          </a:solidFill>
          <a:latin typeface="+mn-lt"/>
          <a:ea typeface="+mn-ea"/>
          <a:cs typeface="+mn-cs"/>
        </a:defRPr>
      </a:lvl8pPr>
      <a:lvl9pPr marL="4685652" algn="l" defTabSz="1171415" rtl="0" eaLnBrk="1" latinLnBrk="0" hangingPunct="1">
        <a:defRPr sz="23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7" name="Rectangle 2"/>
          <p:cNvSpPr>
            <a:spLocks noGrp="1" noChangeArrowheads="1"/>
          </p:cNvSpPr>
          <p:nvPr>
            <p:ph type="body" idx="1"/>
          </p:nvPr>
        </p:nvSpPr>
        <p:spPr bwMode="auto">
          <a:xfrm>
            <a:off x="406400" y="1219201"/>
            <a:ext cx="113792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28" name="Rectangle 4"/>
          <p:cNvSpPr>
            <a:spLocks noGrp="1" noChangeArrowheads="1"/>
          </p:cNvSpPr>
          <p:nvPr>
            <p:ph type="title"/>
          </p:nvPr>
        </p:nvSpPr>
        <p:spPr bwMode="auto">
          <a:xfrm>
            <a:off x="406400" y="15875"/>
            <a:ext cx="11379200"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45720" rIns="45720" bIns="45720" numCol="1" anchor="ctr" anchorCtr="0" compatLnSpc="1">
            <a:prstTxWarp prst="textNoShape">
              <a:avLst/>
            </a:prstTxWarp>
          </a:bodyPr>
          <a:lstStyle/>
          <a:p>
            <a:pPr lvl="0"/>
            <a:r>
              <a:rPr lang="en-US" dirty="0"/>
              <a:t>Click to edit Master title style</a:t>
            </a:r>
          </a:p>
        </p:txBody>
      </p:sp>
      <p:cxnSp>
        <p:nvCxnSpPr>
          <p:cNvPr id="8" name="Straight Connector 7"/>
          <p:cNvCxnSpPr/>
          <p:nvPr userDrawn="1"/>
        </p:nvCxnSpPr>
        <p:spPr bwMode="auto">
          <a:xfrm>
            <a:off x="626533" y="6577013"/>
            <a:ext cx="0" cy="280987"/>
          </a:xfrm>
          <a:prstGeom prst="line">
            <a:avLst/>
          </a:prstGeom>
          <a:ln>
            <a:headEnd type="none" w="sm" len="sm"/>
            <a:tailEnd type="none" w="med" len="med"/>
          </a:ln>
        </p:spPr>
        <p:style>
          <a:lnRef idx="1">
            <a:schemeClr val="dk1"/>
          </a:lnRef>
          <a:fillRef idx="0">
            <a:schemeClr val="dk1"/>
          </a:fillRef>
          <a:effectRef idx="0">
            <a:schemeClr val="dk1"/>
          </a:effectRef>
          <a:fontRef idx="minor">
            <a:schemeClr val="tx1"/>
          </a:fontRef>
        </p:style>
      </p:cxnSp>
      <p:sp>
        <p:nvSpPr>
          <p:cNvPr id="2" name="TextBox 1"/>
          <p:cNvSpPr txBox="1">
            <a:spLocks/>
          </p:cNvSpPr>
          <p:nvPr userDrawn="1"/>
        </p:nvSpPr>
        <p:spPr>
          <a:xfrm>
            <a:off x="65618" y="6569077"/>
            <a:ext cx="438149" cy="225767"/>
          </a:xfrm>
          <a:prstGeom prst="rect">
            <a:avLst/>
          </a:prstGeom>
        </p:spPr>
        <p:txBody>
          <a:bodyPr rIns="0">
            <a:spAutoFit/>
          </a:bodyPr>
          <a:lstStyle>
            <a:defPPr>
              <a:defRPr lang="en-US"/>
            </a:defPPr>
            <a:lvl1pPr algn="r">
              <a:defRPr sz="800">
                <a:latin typeface="+mj-lt"/>
                <a:ea typeface="Verdana" pitchFamily="34" charset="0"/>
                <a:cs typeface="Verdana" pitchFamily="34" charset="0"/>
              </a:defRPr>
            </a:lvl1pPr>
          </a:lstStyle>
          <a:p>
            <a:pPr fontAlgn="base">
              <a:spcBef>
                <a:spcPct val="0"/>
              </a:spcBef>
              <a:spcAft>
                <a:spcPct val="0"/>
              </a:spcAft>
              <a:defRPr/>
            </a:pPr>
            <a:fld id="{533B120D-C22C-43C1-97A5-1D247EFB43E2}" type="slidenum">
              <a:rPr lang="en-US" sz="867" smtClean="0">
                <a:solidFill>
                  <a:srgbClr val="000000"/>
                </a:solidFill>
              </a:rPr>
              <a:pPr fontAlgn="base">
                <a:spcBef>
                  <a:spcPct val="0"/>
                </a:spcBef>
                <a:spcAft>
                  <a:spcPct val="0"/>
                </a:spcAft>
                <a:defRPr/>
              </a:pPr>
              <a:t>‹#›</a:t>
            </a:fld>
            <a:endParaRPr lang="en-US" sz="867" dirty="0">
              <a:solidFill>
                <a:srgbClr val="000000"/>
              </a:solidFill>
            </a:endParaRPr>
          </a:p>
        </p:txBody>
      </p:sp>
      <p:sp>
        <p:nvSpPr>
          <p:cNvPr id="14" name="Rectangle 13"/>
          <p:cNvSpPr>
            <a:spLocks/>
          </p:cNvSpPr>
          <p:nvPr userDrawn="1"/>
        </p:nvSpPr>
        <p:spPr>
          <a:xfrm>
            <a:off x="8457957" y="6560418"/>
            <a:ext cx="3319177" cy="225767"/>
          </a:xfrm>
          <a:prstGeom prst="rect">
            <a:avLst/>
          </a:prstGeom>
          <a:noFill/>
          <a:ln>
            <a:noFill/>
          </a:ln>
        </p:spPr>
        <p:txBody>
          <a:bodyPr wrap="none" rIns="0">
            <a:spAutoFit/>
          </a:bodyPr>
          <a:lstStyle/>
          <a:p>
            <a:pPr algn="r" fontAlgn="base">
              <a:spcBef>
                <a:spcPct val="0"/>
              </a:spcBef>
              <a:spcAft>
                <a:spcPct val="0"/>
              </a:spcAft>
            </a:pPr>
            <a:r>
              <a:rPr lang="en-US" sz="867" dirty="0">
                <a:solidFill>
                  <a:srgbClr val="000000"/>
                </a:solidFill>
                <a:ea typeface="Verdana" pitchFamily="34" charset="0"/>
                <a:cs typeface="Verdana" pitchFamily="34" charset="0"/>
              </a:rPr>
              <a:t>Copyright © 2016 HCL Technologies Limited  |  www.hcltech.com</a:t>
            </a:r>
          </a:p>
        </p:txBody>
      </p:sp>
      <p:grpSp>
        <p:nvGrpSpPr>
          <p:cNvPr id="15" name="Group 5"/>
          <p:cNvGrpSpPr>
            <a:grpSpLocks noChangeAspect="1"/>
          </p:cNvGrpSpPr>
          <p:nvPr userDrawn="1"/>
        </p:nvGrpSpPr>
        <p:grpSpPr bwMode="auto">
          <a:xfrm>
            <a:off x="10756901" y="6413764"/>
            <a:ext cx="1020233" cy="173473"/>
            <a:chOff x="5094" y="3939"/>
            <a:chExt cx="1488" cy="255"/>
          </a:xfrm>
        </p:grpSpPr>
        <p:sp>
          <p:nvSpPr>
            <p:cNvPr id="16" name="AutoShape 4"/>
            <p:cNvSpPr>
              <a:spLocks noChangeAspect="1" noChangeArrowheads="1" noTextEdit="1"/>
            </p:cNvSpPr>
            <p:nvPr userDrawn="1"/>
          </p:nvSpPr>
          <p:spPr bwMode="auto">
            <a:xfrm>
              <a:off x="5094" y="3939"/>
              <a:ext cx="1488" cy="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en-US" sz="4800" dirty="0">
                <a:solidFill>
                  <a:srgbClr val="000000"/>
                </a:solidFill>
              </a:endParaRPr>
            </a:p>
          </p:txBody>
        </p:sp>
        <p:sp>
          <p:nvSpPr>
            <p:cNvPr id="17" name="Freeform 6"/>
            <p:cNvSpPr>
              <a:spLocks/>
            </p:cNvSpPr>
            <p:nvPr userDrawn="1"/>
          </p:nvSpPr>
          <p:spPr bwMode="auto">
            <a:xfrm>
              <a:off x="5122" y="3965"/>
              <a:ext cx="555" cy="194"/>
            </a:xfrm>
            <a:custGeom>
              <a:avLst/>
              <a:gdLst>
                <a:gd name="T0" fmla="*/ 0 w 555"/>
                <a:gd name="T1" fmla="*/ 194 h 194"/>
                <a:gd name="T2" fmla="*/ 156 w 555"/>
                <a:gd name="T3" fmla="*/ 194 h 194"/>
                <a:gd name="T4" fmla="*/ 189 w 555"/>
                <a:gd name="T5" fmla="*/ 116 h 194"/>
                <a:gd name="T6" fmla="*/ 343 w 555"/>
                <a:gd name="T7" fmla="*/ 116 h 194"/>
                <a:gd name="T8" fmla="*/ 310 w 555"/>
                <a:gd name="T9" fmla="*/ 194 h 194"/>
                <a:gd name="T10" fmla="*/ 468 w 555"/>
                <a:gd name="T11" fmla="*/ 194 h 194"/>
                <a:gd name="T12" fmla="*/ 555 w 555"/>
                <a:gd name="T13" fmla="*/ 0 h 194"/>
                <a:gd name="T14" fmla="*/ 395 w 555"/>
                <a:gd name="T15" fmla="*/ 0 h 194"/>
                <a:gd name="T16" fmla="*/ 366 w 555"/>
                <a:gd name="T17" fmla="*/ 66 h 194"/>
                <a:gd name="T18" fmla="*/ 213 w 555"/>
                <a:gd name="T19" fmla="*/ 66 h 194"/>
                <a:gd name="T20" fmla="*/ 241 w 555"/>
                <a:gd name="T21" fmla="*/ 0 h 194"/>
                <a:gd name="T22" fmla="*/ 85 w 555"/>
                <a:gd name="T23" fmla="*/ 0 h 194"/>
                <a:gd name="T24" fmla="*/ 0 w 555"/>
                <a:gd name="T25" fmla="*/ 194 h 19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55" h="194">
                  <a:moveTo>
                    <a:pt x="0" y="194"/>
                  </a:moveTo>
                  <a:lnTo>
                    <a:pt x="156" y="194"/>
                  </a:lnTo>
                  <a:lnTo>
                    <a:pt x="189" y="116"/>
                  </a:lnTo>
                  <a:lnTo>
                    <a:pt x="343" y="116"/>
                  </a:lnTo>
                  <a:lnTo>
                    <a:pt x="310" y="194"/>
                  </a:lnTo>
                  <a:lnTo>
                    <a:pt x="468" y="194"/>
                  </a:lnTo>
                  <a:lnTo>
                    <a:pt x="555" y="0"/>
                  </a:lnTo>
                  <a:lnTo>
                    <a:pt x="395" y="0"/>
                  </a:lnTo>
                  <a:lnTo>
                    <a:pt x="366" y="66"/>
                  </a:lnTo>
                  <a:lnTo>
                    <a:pt x="213" y="66"/>
                  </a:lnTo>
                  <a:lnTo>
                    <a:pt x="241" y="0"/>
                  </a:lnTo>
                  <a:lnTo>
                    <a:pt x="85" y="0"/>
                  </a:lnTo>
                  <a:lnTo>
                    <a:pt x="0" y="194"/>
                  </a:lnTo>
                  <a:close/>
                </a:path>
              </a:pathLst>
            </a:custGeom>
            <a:solidFill>
              <a:srgbClr val="0052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n-US" sz="4800" dirty="0">
                <a:solidFill>
                  <a:srgbClr val="000000"/>
                </a:solidFill>
              </a:endParaRPr>
            </a:p>
          </p:txBody>
        </p:sp>
        <p:sp>
          <p:nvSpPr>
            <p:cNvPr id="18" name="Freeform 7"/>
            <p:cNvSpPr>
              <a:spLocks/>
            </p:cNvSpPr>
            <p:nvPr userDrawn="1"/>
          </p:nvSpPr>
          <p:spPr bwMode="auto">
            <a:xfrm>
              <a:off x="5649" y="3949"/>
              <a:ext cx="524" cy="222"/>
            </a:xfrm>
            <a:custGeom>
              <a:avLst/>
              <a:gdLst>
                <a:gd name="T0" fmla="*/ 27472 w 222"/>
                <a:gd name="T1" fmla="*/ 6096 h 94"/>
                <a:gd name="T2" fmla="*/ 38398 w 222"/>
                <a:gd name="T3" fmla="*/ 6096 h 94"/>
                <a:gd name="T4" fmla="*/ 31506 w 222"/>
                <a:gd name="T5" fmla="*/ 1393 h 94"/>
                <a:gd name="T6" fmla="*/ 5865 w 222"/>
                <a:gd name="T7" fmla="*/ 4322 h 94"/>
                <a:gd name="T8" fmla="*/ 5337 w 222"/>
                <a:gd name="T9" fmla="*/ 14251 h 94"/>
                <a:gd name="T10" fmla="*/ 26448 w 222"/>
                <a:gd name="T11" fmla="*/ 15053 h 94"/>
                <a:gd name="T12" fmla="*/ 36125 w 222"/>
                <a:gd name="T13" fmla="*/ 10736 h 94"/>
                <a:gd name="T14" fmla="*/ 25048 w 222"/>
                <a:gd name="T15" fmla="*/ 10736 h 94"/>
                <a:gd name="T16" fmla="*/ 19556 w 222"/>
                <a:gd name="T17" fmla="*/ 12477 h 94"/>
                <a:gd name="T18" fmla="*/ 13622 w 222"/>
                <a:gd name="T19" fmla="*/ 8311 h 94"/>
                <a:gd name="T20" fmla="*/ 21763 w 222"/>
                <a:gd name="T21" fmla="*/ 4322 h 94"/>
                <a:gd name="T22" fmla="*/ 27472 w 222"/>
                <a:gd name="T23" fmla="*/ 6096 h 9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22" h="94">
                  <a:moveTo>
                    <a:pt x="159" y="35"/>
                  </a:moveTo>
                  <a:cubicBezTo>
                    <a:pt x="222" y="35"/>
                    <a:pt x="222" y="35"/>
                    <a:pt x="222" y="35"/>
                  </a:cubicBezTo>
                  <a:cubicBezTo>
                    <a:pt x="221" y="21"/>
                    <a:pt x="208" y="12"/>
                    <a:pt x="182" y="8"/>
                  </a:cubicBezTo>
                  <a:cubicBezTo>
                    <a:pt x="130" y="0"/>
                    <a:pt x="74" y="3"/>
                    <a:pt x="34" y="25"/>
                  </a:cubicBezTo>
                  <a:cubicBezTo>
                    <a:pt x="2" y="43"/>
                    <a:pt x="0" y="69"/>
                    <a:pt x="31" y="82"/>
                  </a:cubicBezTo>
                  <a:cubicBezTo>
                    <a:pt x="58" y="93"/>
                    <a:pt x="113" y="94"/>
                    <a:pt x="153" y="87"/>
                  </a:cubicBezTo>
                  <a:cubicBezTo>
                    <a:pt x="179" y="83"/>
                    <a:pt x="198" y="74"/>
                    <a:pt x="209" y="62"/>
                  </a:cubicBezTo>
                  <a:cubicBezTo>
                    <a:pt x="145" y="62"/>
                    <a:pt x="145" y="62"/>
                    <a:pt x="145" y="62"/>
                  </a:cubicBezTo>
                  <a:cubicBezTo>
                    <a:pt x="137" y="68"/>
                    <a:pt x="126" y="71"/>
                    <a:pt x="113" y="72"/>
                  </a:cubicBezTo>
                  <a:cubicBezTo>
                    <a:pt x="77" y="72"/>
                    <a:pt x="72" y="61"/>
                    <a:pt x="79" y="48"/>
                  </a:cubicBezTo>
                  <a:cubicBezTo>
                    <a:pt x="86" y="34"/>
                    <a:pt x="102" y="25"/>
                    <a:pt x="126" y="25"/>
                  </a:cubicBezTo>
                  <a:cubicBezTo>
                    <a:pt x="145" y="24"/>
                    <a:pt x="154" y="28"/>
                    <a:pt x="159" y="35"/>
                  </a:cubicBezTo>
                  <a:close/>
                </a:path>
              </a:pathLst>
            </a:custGeom>
            <a:solidFill>
              <a:srgbClr val="0052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n-US" sz="4800" dirty="0">
                <a:solidFill>
                  <a:srgbClr val="000000"/>
                </a:solidFill>
              </a:endParaRPr>
            </a:p>
          </p:txBody>
        </p:sp>
        <p:sp>
          <p:nvSpPr>
            <p:cNvPr id="19" name="Freeform 8"/>
            <p:cNvSpPr>
              <a:spLocks/>
            </p:cNvSpPr>
            <p:nvPr userDrawn="1"/>
          </p:nvSpPr>
          <p:spPr bwMode="auto">
            <a:xfrm>
              <a:off x="6162" y="3965"/>
              <a:ext cx="403" cy="194"/>
            </a:xfrm>
            <a:custGeom>
              <a:avLst/>
              <a:gdLst>
                <a:gd name="T0" fmla="*/ 248 w 403"/>
                <a:gd name="T1" fmla="*/ 0 h 194"/>
                <a:gd name="T2" fmla="*/ 181 w 403"/>
                <a:gd name="T3" fmla="*/ 146 h 194"/>
                <a:gd name="T4" fmla="*/ 403 w 403"/>
                <a:gd name="T5" fmla="*/ 146 h 194"/>
                <a:gd name="T6" fmla="*/ 385 w 403"/>
                <a:gd name="T7" fmla="*/ 194 h 194"/>
                <a:gd name="T8" fmla="*/ 0 w 403"/>
                <a:gd name="T9" fmla="*/ 194 h 194"/>
                <a:gd name="T10" fmla="*/ 87 w 403"/>
                <a:gd name="T11" fmla="*/ 0 h 194"/>
                <a:gd name="T12" fmla="*/ 248 w 403"/>
                <a:gd name="T13" fmla="*/ 0 h 19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03" h="194">
                  <a:moveTo>
                    <a:pt x="248" y="0"/>
                  </a:moveTo>
                  <a:lnTo>
                    <a:pt x="181" y="146"/>
                  </a:lnTo>
                  <a:lnTo>
                    <a:pt x="403" y="146"/>
                  </a:lnTo>
                  <a:lnTo>
                    <a:pt x="385" y="194"/>
                  </a:lnTo>
                  <a:lnTo>
                    <a:pt x="0" y="194"/>
                  </a:lnTo>
                  <a:lnTo>
                    <a:pt x="87" y="0"/>
                  </a:lnTo>
                  <a:lnTo>
                    <a:pt x="248" y="0"/>
                  </a:lnTo>
                  <a:close/>
                </a:path>
              </a:pathLst>
            </a:custGeom>
            <a:solidFill>
              <a:srgbClr val="0052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n-US" sz="4800" dirty="0">
                <a:solidFill>
                  <a:srgbClr val="000000"/>
                </a:solidFill>
              </a:endParaRPr>
            </a:p>
          </p:txBody>
        </p:sp>
      </p:grpSp>
      <p:sp>
        <p:nvSpPr>
          <p:cNvPr id="13" name="Freeform 8"/>
          <p:cNvSpPr>
            <a:spLocks noChangeAspect="1"/>
          </p:cNvSpPr>
          <p:nvPr userDrawn="1"/>
        </p:nvSpPr>
        <p:spPr bwMode="auto">
          <a:xfrm>
            <a:off x="0" y="795068"/>
            <a:ext cx="12192000" cy="263525"/>
          </a:xfrm>
          <a:custGeom>
            <a:avLst/>
            <a:gdLst>
              <a:gd name="T0" fmla="*/ 2147483647 w 6803"/>
              <a:gd name="T1" fmla="*/ 0 h 196"/>
              <a:gd name="T2" fmla="*/ 0 w 6803"/>
              <a:gd name="T3" fmla="*/ 0 h 196"/>
              <a:gd name="T4" fmla="*/ 0 w 6803"/>
              <a:gd name="T5" fmla="*/ 2147483647 h 196"/>
              <a:gd name="T6" fmla="*/ 2147483647 w 6803"/>
              <a:gd name="T7" fmla="*/ 2147483647 h 196"/>
              <a:gd name="T8" fmla="*/ 2147483647 w 6803"/>
              <a:gd name="T9" fmla="*/ 2147483647 h 196"/>
              <a:gd name="T10" fmla="*/ 2147483647 w 6803"/>
              <a:gd name="T11" fmla="*/ 2147483647 h 196"/>
              <a:gd name="T12" fmla="*/ 2147483647 w 6803"/>
              <a:gd name="T13" fmla="*/ 0 h 19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803" h="196">
                <a:moveTo>
                  <a:pt x="6803" y="0"/>
                </a:moveTo>
                <a:lnTo>
                  <a:pt x="0" y="0"/>
                </a:lnTo>
                <a:lnTo>
                  <a:pt x="0" y="99"/>
                </a:lnTo>
                <a:lnTo>
                  <a:pt x="2187" y="99"/>
                </a:lnTo>
                <a:lnTo>
                  <a:pt x="2282" y="196"/>
                </a:lnTo>
                <a:lnTo>
                  <a:pt x="6803" y="196"/>
                </a:lnTo>
                <a:lnTo>
                  <a:pt x="6803" y="0"/>
                </a:lnTo>
                <a:close/>
              </a:path>
            </a:pathLst>
          </a:custGeom>
          <a:solidFill>
            <a:srgbClr val="0052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n-US" sz="4800" dirty="0">
              <a:solidFill>
                <a:srgbClr val="000000"/>
              </a:solidFill>
            </a:endParaRPr>
          </a:p>
        </p:txBody>
      </p:sp>
    </p:spTree>
    <p:extLst>
      <p:ext uri="{BB962C8B-B14F-4D97-AF65-F5344CB8AC3E}">
        <p14:creationId xmlns:p14="http://schemas.microsoft.com/office/powerpoint/2010/main" val="1337361855"/>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Lst>
  <p:transition/>
  <p:hf hdr="0" ftr="0" dt="0"/>
  <p:txStyles>
    <p:titleStyle>
      <a:lvl1pPr algn="l" rtl="0" eaLnBrk="0" fontAlgn="base" hangingPunct="0">
        <a:spcBef>
          <a:spcPct val="0"/>
        </a:spcBef>
        <a:spcAft>
          <a:spcPct val="0"/>
        </a:spcAft>
        <a:defRPr sz="2400" b="1" cap="none" baseline="0">
          <a:solidFill>
            <a:srgbClr val="00529B"/>
          </a:solidFill>
          <a:latin typeface="+mj-lt"/>
          <a:ea typeface="+mj-ea"/>
          <a:cs typeface="+mj-cs"/>
        </a:defRPr>
      </a:lvl1pPr>
      <a:lvl2pPr algn="l" rtl="0" eaLnBrk="0" fontAlgn="base" hangingPunct="0">
        <a:spcBef>
          <a:spcPct val="0"/>
        </a:spcBef>
        <a:spcAft>
          <a:spcPct val="0"/>
        </a:spcAft>
        <a:defRPr sz="3200" b="1">
          <a:solidFill>
            <a:srgbClr val="00529B"/>
          </a:solidFill>
          <a:latin typeface="Novecento Book" pitchFamily="50" charset="0"/>
        </a:defRPr>
      </a:lvl2pPr>
      <a:lvl3pPr algn="l" rtl="0" eaLnBrk="0" fontAlgn="base" hangingPunct="0">
        <a:spcBef>
          <a:spcPct val="0"/>
        </a:spcBef>
        <a:spcAft>
          <a:spcPct val="0"/>
        </a:spcAft>
        <a:defRPr sz="3200" b="1">
          <a:solidFill>
            <a:srgbClr val="00529B"/>
          </a:solidFill>
          <a:latin typeface="Novecento Book" pitchFamily="50" charset="0"/>
        </a:defRPr>
      </a:lvl3pPr>
      <a:lvl4pPr algn="l" rtl="0" eaLnBrk="0" fontAlgn="base" hangingPunct="0">
        <a:spcBef>
          <a:spcPct val="0"/>
        </a:spcBef>
        <a:spcAft>
          <a:spcPct val="0"/>
        </a:spcAft>
        <a:defRPr sz="3200" b="1">
          <a:solidFill>
            <a:srgbClr val="00529B"/>
          </a:solidFill>
          <a:latin typeface="Novecento Book" pitchFamily="50" charset="0"/>
        </a:defRPr>
      </a:lvl4pPr>
      <a:lvl5pPr algn="l" rtl="0" eaLnBrk="0" fontAlgn="base" hangingPunct="0">
        <a:spcBef>
          <a:spcPct val="0"/>
        </a:spcBef>
        <a:spcAft>
          <a:spcPct val="0"/>
        </a:spcAft>
        <a:defRPr sz="3200" b="1">
          <a:solidFill>
            <a:srgbClr val="00529B"/>
          </a:solidFill>
          <a:latin typeface="Novecento Book" pitchFamily="50" charset="0"/>
        </a:defRPr>
      </a:lvl5pPr>
      <a:lvl6pPr marL="609585" algn="l" rtl="0" fontAlgn="base">
        <a:spcBef>
          <a:spcPct val="0"/>
        </a:spcBef>
        <a:spcAft>
          <a:spcPct val="0"/>
        </a:spcAft>
        <a:defRPr sz="3200" b="1">
          <a:solidFill>
            <a:schemeClr val="bg1"/>
          </a:solidFill>
          <a:latin typeface="Arial" charset="0"/>
        </a:defRPr>
      </a:lvl6pPr>
      <a:lvl7pPr marL="1219170" algn="l" rtl="0" fontAlgn="base">
        <a:spcBef>
          <a:spcPct val="0"/>
        </a:spcBef>
        <a:spcAft>
          <a:spcPct val="0"/>
        </a:spcAft>
        <a:defRPr sz="3200" b="1">
          <a:solidFill>
            <a:schemeClr val="bg1"/>
          </a:solidFill>
          <a:latin typeface="Arial" charset="0"/>
        </a:defRPr>
      </a:lvl7pPr>
      <a:lvl8pPr marL="1828754" algn="l" rtl="0" fontAlgn="base">
        <a:spcBef>
          <a:spcPct val="0"/>
        </a:spcBef>
        <a:spcAft>
          <a:spcPct val="0"/>
        </a:spcAft>
        <a:defRPr sz="3200" b="1">
          <a:solidFill>
            <a:schemeClr val="bg1"/>
          </a:solidFill>
          <a:latin typeface="Arial" charset="0"/>
        </a:defRPr>
      </a:lvl8pPr>
      <a:lvl9pPr marL="2438339" algn="l" rtl="0" fontAlgn="base">
        <a:spcBef>
          <a:spcPct val="0"/>
        </a:spcBef>
        <a:spcAft>
          <a:spcPct val="0"/>
        </a:spcAft>
        <a:defRPr sz="3200" b="1">
          <a:solidFill>
            <a:schemeClr val="bg1"/>
          </a:solidFill>
          <a:latin typeface="Arial" charset="0"/>
        </a:defRPr>
      </a:lvl9pPr>
    </p:titleStyle>
    <p:bodyStyle>
      <a:lvl1pPr marL="317492" indent="-317492" algn="l" rtl="0" eaLnBrk="0" fontAlgn="base" hangingPunct="0">
        <a:spcBef>
          <a:spcPct val="100000"/>
        </a:spcBef>
        <a:spcAft>
          <a:spcPct val="0"/>
        </a:spcAft>
        <a:buClr>
          <a:schemeClr val="tx1"/>
        </a:buClr>
        <a:buFont typeface="Wingdings 2" pitchFamily="18" charset="2"/>
        <a:buChar char="¡"/>
        <a:defRPr sz="1867">
          <a:solidFill>
            <a:schemeClr val="tx1"/>
          </a:solidFill>
          <a:latin typeface="+mn-lt"/>
          <a:ea typeface="+mn-ea"/>
          <a:cs typeface="+mn-cs"/>
        </a:defRPr>
      </a:lvl1pPr>
      <a:lvl2pPr marL="609585" indent="-289977" algn="l" rtl="0" eaLnBrk="0" fontAlgn="base" hangingPunct="0">
        <a:spcBef>
          <a:spcPct val="50000"/>
        </a:spcBef>
        <a:spcAft>
          <a:spcPct val="0"/>
        </a:spcAft>
        <a:buClr>
          <a:schemeClr val="tx1"/>
        </a:buClr>
        <a:buFont typeface="Wingdings" pitchFamily="2" charset="2"/>
        <a:buChar char="§"/>
        <a:defRPr sz="1600">
          <a:solidFill>
            <a:schemeClr val="tx1"/>
          </a:solidFill>
          <a:latin typeface="+mn-lt"/>
        </a:defRPr>
      </a:lvl2pPr>
      <a:lvl3pPr marL="901677" indent="-279393" algn="l" rtl="0" eaLnBrk="0" fontAlgn="base" hangingPunct="0">
        <a:spcBef>
          <a:spcPct val="50000"/>
        </a:spcBef>
        <a:spcAft>
          <a:spcPct val="0"/>
        </a:spcAft>
        <a:buClr>
          <a:schemeClr val="tx1"/>
        </a:buClr>
        <a:buFont typeface="Wingdings" pitchFamily="2" charset="2"/>
        <a:buChar char="§"/>
        <a:defRPr sz="1600">
          <a:solidFill>
            <a:schemeClr val="tx1"/>
          </a:solidFill>
          <a:latin typeface="+mn-lt"/>
        </a:defRPr>
      </a:lvl3pPr>
      <a:lvl4pPr marL="1206470" indent="-292093" algn="l" rtl="0" eaLnBrk="0" fontAlgn="base" hangingPunct="0">
        <a:spcBef>
          <a:spcPct val="50000"/>
        </a:spcBef>
        <a:spcAft>
          <a:spcPct val="0"/>
        </a:spcAft>
        <a:buClr>
          <a:schemeClr val="tx1"/>
        </a:buClr>
        <a:buFont typeface="Wingdings" pitchFamily="2" charset="2"/>
        <a:buChar char="§"/>
        <a:defRPr sz="1600">
          <a:solidFill>
            <a:schemeClr val="tx1"/>
          </a:solidFill>
          <a:latin typeface="+mn-lt"/>
        </a:defRPr>
      </a:lvl4pPr>
      <a:lvl5pPr marL="1511262" indent="-292093" algn="l" rtl="0" eaLnBrk="0" fontAlgn="base" hangingPunct="0">
        <a:spcBef>
          <a:spcPct val="50000"/>
        </a:spcBef>
        <a:spcAft>
          <a:spcPct val="0"/>
        </a:spcAft>
        <a:buClr>
          <a:schemeClr val="tx1"/>
        </a:buClr>
        <a:buFont typeface="Wingdings" pitchFamily="2" charset="2"/>
        <a:buChar char="§"/>
        <a:defRPr sz="1600">
          <a:solidFill>
            <a:schemeClr val="tx1"/>
          </a:solidFill>
          <a:latin typeface="+mn-lt"/>
        </a:defRPr>
      </a:lvl5pPr>
      <a:lvl6pPr marL="2120847" indent="-292093" algn="l" rtl="0" fontAlgn="base">
        <a:spcBef>
          <a:spcPct val="50000"/>
        </a:spcBef>
        <a:spcAft>
          <a:spcPct val="0"/>
        </a:spcAft>
        <a:buClr>
          <a:schemeClr val="tx1"/>
        </a:buClr>
        <a:buFont typeface="Wingdings" pitchFamily="2" charset="2"/>
        <a:buChar char="§"/>
        <a:defRPr sz="1867">
          <a:solidFill>
            <a:schemeClr val="tx1"/>
          </a:solidFill>
          <a:latin typeface="+mn-lt"/>
        </a:defRPr>
      </a:lvl6pPr>
      <a:lvl7pPr marL="2730432" indent="-292093" algn="l" rtl="0" fontAlgn="base">
        <a:spcBef>
          <a:spcPct val="50000"/>
        </a:spcBef>
        <a:spcAft>
          <a:spcPct val="0"/>
        </a:spcAft>
        <a:buClr>
          <a:schemeClr val="tx1"/>
        </a:buClr>
        <a:buFont typeface="Wingdings" pitchFamily="2" charset="2"/>
        <a:buChar char="§"/>
        <a:defRPr sz="1867">
          <a:solidFill>
            <a:schemeClr val="tx1"/>
          </a:solidFill>
          <a:latin typeface="+mn-lt"/>
        </a:defRPr>
      </a:lvl7pPr>
      <a:lvl8pPr marL="3340016" indent="-292093" algn="l" rtl="0" fontAlgn="base">
        <a:spcBef>
          <a:spcPct val="50000"/>
        </a:spcBef>
        <a:spcAft>
          <a:spcPct val="0"/>
        </a:spcAft>
        <a:buClr>
          <a:schemeClr val="tx1"/>
        </a:buClr>
        <a:buFont typeface="Wingdings" pitchFamily="2" charset="2"/>
        <a:buChar char="§"/>
        <a:defRPr sz="1867">
          <a:solidFill>
            <a:schemeClr val="tx1"/>
          </a:solidFill>
          <a:latin typeface="+mn-lt"/>
        </a:defRPr>
      </a:lvl8pPr>
      <a:lvl9pPr marL="3949601" indent="-292093" algn="l" rtl="0" fontAlgn="base">
        <a:spcBef>
          <a:spcPct val="50000"/>
        </a:spcBef>
        <a:spcAft>
          <a:spcPct val="0"/>
        </a:spcAft>
        <a:buClr>
          <a:schemeClr val="tx1"/>
        </a:buClr>
        <a:buFont typeface="Wingdings" pitchFamily="2" charset="2"/>
        <a:buChar char="§"/>
        <a:defRPr sz="1867">
          <a:solidFill>
            <a:schemeClr val="tx1"/>
          </a:solidFill>
          <a:latin typeface="+mn-lt"/>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9" name="Object 8" hidden="1"/>
          <p:cNvGraphicFramePr>
            <a:graphicFrameLocks noChangeAspect="1"/>
          </p:cNvGraphicFramePr>
          <p:nvPr userDrawn="1">
            <p:custDataLst>
              <p:tags r:id="rId6"/>
            </p:custDataLs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spid="_x0000_s5517" name="think-cell Slide" r:id="rId7" imgW="360" imgH="360" progId="TCLayout.ActiveDocument.1">
                  <p:embed/>
                </p:oleObj>
              </mc:Choice>
              <mc:Fallback>
                <p:oleObj name="think-cell Slide" r:id="rId7" imgW="360" imgH="360" progId="TCLayout.ActiveDocument.1">
                  <p:embed/>
                  <p:pic>
                    <p:nvPicPr>
                      <p:cNvPr id="9" name="Object 8" hidden="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118" y="1589"/>
                        <a:ext cx="2116"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26" name="Rectangle 2"/>
          <p:cNvSpPr>
            <a:spLocks noGrp="1" noChangeArrowheads="1"/>
          </p:cNvSpPr>
          <p:nvPr>
            <p:ph type="body" idx="1"/>
          </p:nvPr>
        </p:nvSpPr>
        <p:spPr bwMode="auto">
          <a:xfrm>
            <a:off x="228600" y="1219200"/>
            <a:ext cx="11305309" cy="4628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28" name="Rectangle 4"/>
          <p:cNvSpPr>
            <a:spLocks noGrp="1" noChangeArrowheads="1"/>
          </p:cNvSpPr>
          <p:nvPr>
            <p:ph type="title"/>
          </p:nvPr>
        </p:nvSpPr>
        <p:spPr bwMode="auto">
          <a:xfrm>
            <a:off x="228600" y="164186"/>
            <a:ext cx="8636000"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45720" rIns="45720" bIns="45720" numCol="1" anchor="ctr" anchorCtr="0" compatLnSpc="1">
            <a:prstTxWarp prst="textNoShape">
              <a:avLst/>
            </a:prstTxWarp>
          </a:bodyPr>
          <a:lstStyle/>
          <a:p>
            <a:pPr lvl="0"/>
            <a:r>
              <a:rPr lang="en-US" dirty="0"/>
              <a:t>CLICK TO EDIT MASTER TITLE STYLE</a:t>
            </a:r>
          </a:p>
        </p:txBody>
      </p:sp>
      <p:pic>
        <p:nvPicPr>
          <p:cNvPr id="1029" name="Picture 6" descr="HCL Logo"/>
          <p:cNvPicPr>
            <a:picLocks noChangeAspect="1" noChangeArrowheads="1"/>
          </p:cNvPicPr>
          <p:nvPr userDrawn="1"/>
        </p:nvPicPr>
        <p:blipFill>
          <a:blip r:embed="rId9" cstate="print">
            <a:extLst>
              <a:ext uri="{28A0092B-C50C-407E-A947-70E740481C1C}">
                <a14:useLocalDpi xmlns:a14="http://schemas.microsoft.com/office/drawing/2010/main" val="0"/>
              </a:ext>
            </a:extLst>
          </a:blip>
          <a:srcRect l="8115" t="31725" r="8223" b="28896"/>
          <a:stretch>
            <a:fillRect/>
          </a:stretch>
        </p:blipFill>
        <p:spPr bwMode="auto">
          <a:xfrm>
            <a:off x="10591800" y="449093"/>
            <a:ext cx="1344585" cy="1686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userDrawn="1"/>
        </p:nvSpPr>
        <p:spPr>
          <a:xfrm>
            <a:off x="6032425" y="6623408"/>
            <a:ext cx="125034" cy="123111"/>
          </a:xfrm>
          <a:prstGeom prst="rect">
            <a:avLst/>
          </a:prstGeom>
          <a:noFill/>
          <a:ln w="9525">
            <a:noFill/>
            <a:miter lim="800000"/>
            <a:headEnd/>
            <a:tailEnd/>
          </a:ln>
          <a:effectLst/>
        </p:spPr>
        <p:txBody>
          <a:bodyPr wrap="none" lIns="0" tIns="0" rIns="0" bIns="0" anchor="ctr">
            <a:spAutoFit/>
          </a:bodyPr>
          <a:lstStyle>
            <a:defPPr>
              <a:defRPr lang="en-US"/>
            </a:defPPr>
            <a:lvl1pPr algn="ctr">
              <a:defRPr sz="800"/>
            </a:lvl1pPr>
          </a:lstStyle>
          <a:p>
            <a:pPr>
              <a:defRPr/>
            </a:pPr>
            <a:fld id="{58120702-516E-4529-B504-5066B99D9814}" type="slidenum">
              <a:rPr lang="en-US" sz="800" smtClean="0"/>
              <a:pPr>
                <a:defRPr/>
              </a:pPr>
              <a:t>‹#›</a:t>
            </a:fld>
            <a:endParaRPr lang="en-US" sz="800" dirty="0"/>
          </a:p>
        </p:txBody>
      </p:sp>
      <p:cxnSp>
        <p:nvCxnSpPr>
          <p:cNvPr id="16" name="Straight Connector 15"/>
          <p:cNvCxnSpPr/>
          <p:nvPr userDrawn="1"/>
        </p:nvCxnSpPr>
        <p:spPr>
          <a:xfrm flipV="1">
            <a:off x="228600" y="894393"/>
            <a:ext cx="11707785" cy="20007"/>
          </a:xfrm>
          <a:prstGeom prst="line">
            <a:avLst/>
          </a:prstGeom>
          <a:ln>
            <a:solidFill>
              <a:srgbClr val="82AAFA"/>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3861227"/>
      </p:ext>
    </p:extLst>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Lst>
  <p:transition/>
  <p:hf sldNum="0" hdr="0" ftr="0" dt="0"/>
  <p:txStyles>
    <p:titleStyle>
      <a:lvl1pPr algn="l" rtl="0" eaLnBrk="0" fontAlgn="base" hangingPunct="0">
        <a:spcBef>
          <a:spcPct val="0"/>
        </a:spcBef>
        <a:spcAft>
          <a:spcPct val="0"/>
        </a:spcAft>
        <a:defRPr sz="1600" b="0" i="0">
          <a:solidFill>
            <a:schemeClr val="tx1">
              <a:lumMod val="65000"/>
              <a:lumOff val="35000"/>
            </a:schemeClr>
          </a:solidFill>
          <a:latin typeface="Arial" charset="0"/>
          <a:ea typeface="Arial" charset="0"/>
          <a:cs typeface="Arial" charset="0"/>
        </a:defRPr>
      </a:lvl1pPr>
      <a:lvl2pPr algn="l" rtl="0" eaLnBrk="0" fontAlgn="base" hangingPunct="0">
        <a:spcBef>
          <a:spcPct val="0"/>
        </a:spcBef>
        <a:spcAft>
          <a:spcPct val="0"/>
        </a:spcAft>
        <a:defRPr sz="2400" b="1">
          <a:solidFill>
            <a:schemeClr val="bg1"/>
          </a:solidFill>
          <a:latin typeface="Arial" charset="0"/>
        </a:defRPr>
      </a:lvl2pPr>
      <a:lvl3pPr algn="l" rtl="0" eaLnBrk="0" fontAlgn="base" hangingPunct="0">
        <a:spcBef>
          <a:spcPct val="0"/>
        </a:spcBef>
        <a:spcAft>
          <a:spcPct val="0"/>
        </a:spcAft>
        <a:defRPr sz="2400" b="1">
          <a:solidFill>
            <a:schemeClr val="bg1"/>
          </a:solidFill>
          <a:latin typeface="Arial" charset="0"/>
        </a:defRPr>
      </a:lvl3pPr>
      <a:lvl4pPr algn="l" rtl="0" eaLnBrk="0" fontAlgn="base" hangingPunct="0">
        <a:spcBef>
          <a:spcPct val="0"/>
        </a:spcBef>
        <a:spcAft>
          <a:spcPct val="0"/>
        </a:spcAft>
        <a:defRPr sz="2400" b="1">
          <a:solidFill>
            <a:schemeClr val="bg1"/>
          </a:solidFill>
          <a:latin typeface="Arial" charset="0"/>
        </a:defRPr>
      </a:lvl4pPr>
      <a:lvl5pPr algn="l" rtl="0" eaLnBrk="0" fontAlgn="base" hangingPunct="0">
        <a:spcBef>
          <a:spcPct val="0"/>
        </a:spcBef>
        <a:spcAft>
          <a:spcPct val="0"/>
        </a:spcAft>
        <a:defRPr sz="2400" b="1">
          <a:solidFill>
            <a:schemeClr val="bg1"/>
          </a:solidFill>
          <a:latin typeface="Arial" charset="0"/>
        </a:defRPr>
      </a:lvl5pPr>
      <a:lvl6pPr marL="457200" algn="l" rtl="0" fontAlgn="base">
        <a:spcBef>
          <a:spcPct val="0"/>
        </a:spcBef>
        <a:spcAft>
          <a:spcPct val="0"/>
        </a:spcAft>
        <a:defRPr sz="2400" b="1">
          <a:solidFill>
            <a:schemeClr val="bg1"/>
          </a:solidFill>
          <a:latin typeface="Arial" charset="0"/>
        </a:defRPr>
      </a:lvl6pPr>
      <a:lvl7pPr marL="914400" algn="l" rtl="0" fontAlgn="base">
        <a:spcBef>
          <a:spcPct val="0"/>
        </a:spcBef>
        <a:spcAft>
          <a:spcPct val="0"/>
        </a:spcAft>
        <a:defRPr sz="2400" b="1">
          <a:solidFill>
            <a:schemeClr val="bg1"/>
          </a:solidFill>
          <a:latin typeface="Arial" charset="0"/>
        </a:defRPr>
      </a:lvl7pPr>
      <a:lvl8pPr marL="1371600" algn="l" rtl="0" fontAlgn="base">
        <a:spcBef>
          <a:spcPct val="0"/>
        </a:spcBef>
        <a:spcAft>
          <a:spcPct val="0"/>
        </a:spcAft>
        <a:defRPr sz="2400" b="1">
          <a:solidFill>
            <a:schemeClr val="bg1"/>
          </a:solidFill>
          <a:latin typeface="Arial" charset="0"/>
        </a:defRPr>
      </a:lvl8pPr>
      <a:lvl9pPr marL="1828800" algn="l" rtl="0" fontAlgn="base">
        <a:spcBef>
          <a:spcPct val="0"/>
        </a:spcBef>
        <a:spcAft>
          <a:spcPct val="0"/>
        </a:spcAft>
        <a:defRPr sz="2400" b="1">
          <a:solidFill>
            <a:schemeClr val="bg1"/>
          </a:solidFill>
          <a:latin typeface="Arial" charset="0"/>
        </a:defRPr>
      </a:lvl9pPr>
    </p:titleStyle>
    <p:bodyStyle>
      <a:lvl1pPr marL="238125" indent="-238125" algn="l" rtl="0" eaLnBrk="0" fontAlgn="base" hangingPunct="0">
        <a:spcBef>
          <a:spcPct val="100000"/>
        </a:spcBef>
        <a:spcAft>
          <a:spcPct val="0"/>
        </a:spcAft>
        <a:buClr>
          <a:schemeClr val="tx1"/>
        </a:buClr>
        <a:buFont typeface="Wingdings 2" pitchFamily="18" charset="2"/>
        <a:buChar char="¡"/>
        <a:defRPr sz="1400">
          <a:solidFill>
            <a:schemeClr val="tx1">
              <a:lumMod val="65000"/>
              <a:lumOff val="35000"/>
            </a:schemeClr>
          </a:solidFill>
          <a:latin typeface="Arial" charset="0"/>
          <a:ea typeface="Arial" charset="0"/>
          <a:cs typeface="Arial" charset="0"/>
        </a:defRPr>
      </a:lvl1pPr>
      <a:lvl2pPr marL="457200" indent="-217488" algn="l" rtl="0" eaLnBrk="0" fontAlgn="base" hangingPunct="0">
        <a:spcBef>
          <a:spcPct val="50000"/>
        </a:spcBef>
        <a:spcAft>
          <a:spcPct val="0"/>
        </a:spcAft>
        <a:buClr>
          <a:schemeClr val="tx1"/>
        </a:buClr>
        <a:buFont typeface="Wingdings" pitchFamily="2" charset="2"/>
        <a:buChar char="§"/>
        <a:defRPr sz="1400">
          <a:solidFill>
            <a:schemeClr val="tx1">
              <a:lumMod val="65000"/>
              <a:lumOff val="35000"/>
            </a:schemeClr>
          </a:solidFill>
          <a:latin typeface="Arial" charset="0"/>
          <a:ea typeface="Arial" charset="0"/>
          <a:cs typeface="Arial" charset="0"/>
        </a:defRPr>
      </a:lvl2pPr>
      <a:lvl3pPr marL="676275" indent="-209550" algn="l" rtl="0" eaLnBrk="0" fontAlgn="base" hangingPunct="0">
        <a:spcBef>
          <a:spcPct val="50000"/>
        </a:spcBef>
        <a:spcAft>
          <a:spcPct val="0"/>
        </a:spcAft>
        <a:buClr>
          <a:schemeClr val="tx1"/>
        </a:buClr>
        <a:buFont typeface="Wingdings" pitchFamily="2" charset="2"/>
        <a:buChar char="§"/>
        <a:defRPr sz="1400">
          <a:solidFill>
            <a:schemeClr val="tx1">
              <a:lumMod val="65000"/>
              <a:lumOff val="35000"/>
            </a:schemeClr>
          </a:solidFill>
          <a:latin typeface="Arial" charset="0"/>
          <a:ea typeface="Arial" charset="0"/>
          <a:cs typeface="Arial" charset="0"/>
        </a:defRPr>
      </a:lvl3pPr>
      <a:lvl4pPr marL="904875" indent="-219075" algn="l" rtl="0" eaLnBrk="0" fontAlgn="base" hangingPunct="0">
        <a:spcBef>
          <a:spcPct val="50000"/>
        </a:spcBef>
        <a:spcAft>
          <a:spcPct val="0"/>
        </a:spcAft>
        <a:buClr>
          <a:schemeClr val="tx1"/>
        </a:buClr>
        <a:buFont typeface="Wingdings" pitchFamily="2" charset="2"/>
        <a:buChar char="§"/>
        <a:defRPr sz="1400">
          <a:solidFill>
            <a:schemeClr val="tx1">
              <a:lumMod val="65000"/>
              <a:lumOff val="35000"/>
            </a:schemeClr>
          </a:solidFill>
          <a:latin typeface="Arial" charset="0"/>
          <a:ea typeface="Arial" charset="0"/>
          <a:cs typeface="Arial" charset="0"/>
        </a:defRPr>
      </a:lvl4pPr>
      <a:lvl5pPr marL="1133475" indent="-219075" algn="l" rtl="0" eaLnBrk="0" fontAlgn="base" hangingPunct="0">
        <a:spcBef>
          <a:spcPct val="50000"/>
        </a:spcBef>
        <a:spcAft>
          <a:spcPct val="0"/>
        </a:spcAft>
        <a:buClr>
          <a:schemeClr val="tx1"/>
        </a:buClr>
        <a:buFont typeface="Wingdings" pitchFamily="2" charset="2"/>
        <a:buChar char="§"/>
        <a:defRPr sz="1400">
          <a:solidFill>
            <a:schemeClr val="tx1">
              <a:lumMod val="65000"/>
              <a:lumOff val="35000"/>
            </a:schemeClr>
          </a:solidFill>
          <a:latin typeface="Arial" charset="0"/>
          <a:ea typeface="Arial" charset="0"/>
          <a:cs typeface="Arial" charset="0"/>
        </a:defRPr>
      </a:lvl5pPr>
      <a:lvl6pPr marL="1590675" indent="-219075" algn="l" rtl="0" fontAlgn="base">
        <a:spcBef>
          <a:spcPct val="50000"/>
        </a:spcBef>
        <a:spcAft>
          <a:spcPct val="0"/>
        </a:spcAft>
        <a:buClr>
          <a:schemeClr val="tx1"/>
        </a:buClr>
        <a:buFont typeface="Wingdings" pitchFamily="2" charset="2"/>
        <a:buChar char="§"/>
        <a:defRPr sz="1400">
          <a:solidFill>
            <a:schemeClr val="tx1"/>
          </a:solidFill>
          <a:latin typeface="+mn-lt"/>
        </a:defRPr>
      </a:lvl6pPr>
      <a:lvl7pPr marL="2047875" indent="-219075" algn="l" rtl="0" fontAlgn="base">
        <a:spcBef>
          <a:spcPct val="50000"/>
        </a:spcBef>
        <a:spcAft>
          <a:spcPct val="0"/>
        </a:spcAft>
        <a:buClr>
          <a:schemeClr val="tx1"/>
        </a:buClr>
        <a:buFont typeface="Wingdings" pitchFamily="2" charset="2"/>
        <a:buChar char="§"/>
        <a:defRPr sz="1400">
          <a:solidFill>
            <a:schemeClr val="tx1"/>
          </a:solidFill>
          <a:latin typeface="+mn-lt"/>
        </a:defRPr>
      </a:lvl7pPr>
      <a:lvl8pPr marL="2505075" indent="-219075" algn="l" rtl="0" fontAlgn="base">
        <a:spcBef>
          <a:spcPct val="50000"/>
        </a:spcBef>
        <a:spcAft>
          <a:spcPct val="0"/>
        </a:spcAft>
        <a:buClr>
          <a:schemeClr val="tx1"/>
        </a:buClr>
        <a:buFont typeface="Wingdings" pitchFamily="2" charset="2"/>
        <a:buChar char="§"/>
        <a:defRPr sz="1400">
          <a:solidFill>
            <a:schemeClr val="tx1"/>
          </a:solidFill>
          <a:latin typeface="+mn-lt"/>
        </a:defRPr>
      </a:lvl8pPr>
      <a:lvl9pPr marL="2962275" indent="-219075" algn="l" rtl="0" fontAlgn="base">
        <a:spcBef>
          <a:spcPct val="50000"/>
        </a:spcBef>
        <a:spcAft>
          <a:spcPct val="0"/>
        </a:spcAft>
        <a:buClr>
          <a:schemeClr val="tx1"/>
        </a:buClr>
        <a:buFont typeface="Wingdings" pitchFamily="2" charset="2"/>
        <a:buChar char="§"/>
        <a:defRPr sz="14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3.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themeOverride" Target="../theme/themeOverride4.xml"/><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slideLayout" Target="../slideLayouts/slideLayout2.xml"/><Relationship Id="rId1" Type="http://schemas.openxmlformats.org/officeDocument/2006/relationships/themeOverride" Target="../theme/themeOverride5.xml"/></Relationships>
</file>

<file path=ppt/slides/_rels/slide13.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diagramLayout" Target="../diagrams/layout1.xml"/><Relationship Id="rId7" Type="http://schemas.openxmlformats.org/officeDocument/2006/relationships/diagramData" Target="../diagrams/data2.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hyperlink" Target="https://kubernetes.io/docs/concepts/workloads/pods/pod-overview/"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kubernetes.io/docs/concepts/services-networking/connect-applications-service/#environment-variables" TargetMode="External"/><Relationship Id="rId2" Type="http://schemas.openxmlformats.org/officeDocument/2006/relationships/hyperlink" Target="http://kubernetesbyexample.com/service/"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kubernetes.io/docs/tasks/tools/install-kubectl/" TargetMode="External"/><Relationship Id="rId2" Type="http://schemas.openxmlformats.org/officeDocument/2006/relationships/hyperlink" Target="https://www.virtualbox.org/wiki/Downloads" TargetMode="External"/><Relationship Id="rId1" Type="http://schemas.openxmlformats.org/officeDocument/2006/relationships/slideLayout" Target="../slideLayouts/slideLayout2.xml"/><Relationship Id="rId6" Type="http://schemas.openxmlformats.org/officeDocument/2006/relationships/hyperlink" Target="https://kubernetes.io/docs/setup/minikube/" TargetMode="External"/><Relationship Id="rId5" Type="http://schemas.openxmlformats.org/officeDocument/2006/relationships/hyperlink" Target="https://kubernetes.io/docs/tasks/tools/install-minikube/" TargetMode="External"/><Relationship Id="rId4" Type="http://schemas.openxmlformats.org/officeDocument/2006/relationships/hyperlink" Target="https://github.com/kubernetes/minikube/releases"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slideLayout" Target="../slideLayouts/slideLayout2.xml"/><Relationship Id="rId1" Type="http://schemas.openxmlformats.org/officeDocument/2006/relationships/themeOverride" Target="../theme/themeOverride6.xml"/></Relationships>
</file>

<file path=ppt/slides/_rels/slide2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Layout" Target="../slideLayouts/slideLayout2.xml"/><Relationship Id="rId1" Type="http://schemas.openxmlformats.org/officeDocument/2006/relationships/themeOverride" Target="../theme/themeOverride1.xml"/><Relationship Id="rId5" Type="http://schemas.openxmlformats.org/officeDocument/2006/relationships/image" Target="../media/image18.png"/><Relationship Id="rId4" Type="http://schemas.openxmlformats.org/officeDocument/2006/relationships/image" Target="../media/image17.png"/></Relationships>
</file>

<file path=ppt/slides/_rels/slide3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https://courses.edx.org/courses/course-v1:LinuxFoundationX+LFS158x+1T2018/course/" TargetMode="External"/><Relationship Id="rId2" Type="http://schemas.openxmlformats.org/officeDocument/2006/relationships/hyperlink" Target="https://kubernetes.io/docs/tutorials/kubernetes-basics/"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www.cncf.io/" TargetMode="External"/><Relationship Id="rId2" Type="http://schemas.openxmlformats.org/officeDocument/2006/relationships/hyperlink" Target="https://www.apache.org/licenses/LICENSE-2.0"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2400" dirty="0" smtClean="0"/>
              <a:t>Kubernetes – Introduction</a:t>
            </a:r>
            <a:endParaRPr lang="en-US" sz="2400" dirty="0"/>
          </a:p>
        </p:txBody>
      </p:sp>
      <p:sp>
        <p:nvSpPr>
          <p:cNvPr id="3" name="Subtitle 2"/>
          <p:cNvSpPr>
            <a:spLocks noGrp="1"/>
          </p:cNvSpPr>
          <p:nvPr>
            <p:ph type="subTitle" sz="quarter" idx="1"/>
          </p:nvPr>
        </p:nvSpPr>
        <p:spPr/>
        <p:txBody>
          <a:bodyPr/>
          <a:lstStyle/>
          <a:p>
            <a:r>
              <a:rPr lang="en-US" sz="1600" b="1" dirty="0"/>
              <a:t>29-Aug-2018</a:t>
            </a:r>
          </a:p>
        </p:txBody>
      </p:sp>
    </p:spTree>
    <p:extLst>
      <p:ext uri="{BB962C8B-B14F-4D97-AF65-F5344CB8AC3E}">
        <p14:creationId xmlns:p14="http://schemas.microsoft.com/office/powerpoint/2010/main" val="1273870380"/>
      </p:ext>
    </p:extLst>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241662" y="971005"/>
            <a:ext cx="11723915" cy="5390605"/>
          </a:xfrm>
        </p:spPr>
        <p:txBody>
          <a:bodyPr/>
          <a:lstStyle/>
          <a:p>
            <a:pPr marL="0" indent="0">
              <a:buNone/>
            </a:pPr>
            <a:r>
              <a:rPr lang="en-IN" sz="2400" i="1" kern="1200" dirty="0">
                <a:solidFill>
                  <a:schemeClr val="accent1">
                    <a:lumMod val="50000"/>
                  </a:schemeClr>
                </a:solidFill>
              </a:rPr>
              <a:t>The master node is responsible for managing the Kubernetes cluster, and it is the entry point for all administrative tasks. For fault tolerance purposes, there can be more than one master node in the cluster i.e. High Availability Mode (Leader/Follower)</a:t>
            </a:r>
          </a:p>
          <a:p>
            <a:pPr marL="0" indent="0">
              <a:buNone/>
            </a:pPr>
            <a:r>
              <a:rPr lang="en-IN" sz="1800" i="1" u="sng" kern="1200" dirty="0">
                <a:solidFill>
                  <a:srgbClr val="0099CC"/>
                </a:solidFill>
              </a:rPr>
              <a:t>Master Node components </a:t>
            </a:r>
          </a:p>
          <a:p>
            <a:pPr marL="0" indent="0">
              <a:buNone/>
            </a:pPr>
            <a:r>
              <a:rPr lang="en-IN" b="1" i="1" kern="1200" dirty="0" smtClean="0"/>
              <a:t>Kube-</a:t>
            </a:r>
            <a:r>
              <a:rPr lang="en-IN" b="1" i="1" kern="1200" dirty="0" err="1" smtClean="0"/>
              <a:t>apiserve</a:t>
            </a:r>
            <a:r>
              <a:rPr lang="en-IN" i="1" kern="1200" dirty="0" err="1" smtClean="0"/>
              <a:t>r</a:t>
            </a:r>
            <a:r>
              <a:rPr lang="en-IN" i="1" kern="1200" dirty="0" smtClean="0"/>
              <a:t> </a:t>
            </a:r>
            <a:r>
              <a:rPr lang="en-IN" i="1" kern="1200" dirty="0"/>
              <a:t>– User/Operator send REST commands to the API Server which validates and processes the requests. </a:t>
            </a:r>
          </a:p>
          <a:p>
            <a:pPr marL="0" indent="0">
              <a:buNone/>
            </a:pPr>
            <a:r>
              <a:rPr lang="en-IN" b="1" i="1" kern="1200" dirty="0" smtClean="0"/>
              <a:t>kube-scheduler</a:t>
            </a:r>
            <a:r>
              <a:rPr lang="en-IN" i="1" kern="1200" dirty="0" smtClean="0"/>
              <a:t>  </a:t>
            </a:r>
            <a:r>
              <a:rPr lang="en-IN" i="1" kern="1200" dirty="0"/>
              <a:t>- </a:t>
            </a:r>
            <a:r>
              <a:rPr lang="en-US" i="1" kern="1200" dirty="0"/>
              <a:t>watches newly created pods that have no node assigned, and selects a node for them to run on.</a:t>
            </a:r>
          </a:p>
          <a:p>
            <a:pPr marL="0" indent="0">
              <a:buNone/>
            </a:pPr>
            <a:r>
              <a:rPr lang="en-US" b="1" i="1" kern="1200" dirty="0" smtClean="0"/>
              <a:t>etcd</a:t>
            </a:r>
            <a:r>
              <a:rPr lang="en-US" i="1" kern="1200" dirty="0" smtClean="0"/>
              <a:t> </a:t>
            </a:r>
            <a:r>
              <a:rPr lang="en-US" i="1" kern="1200" dirty="0"/>
              <a:t>-   Consistent and highly-available key value store used as Kubernetes’ backing store for all cluster data</a:t>
            </a:r>
          </a:p>
          <a:p>
            <a:pPr marL="0" indent="0">
              <a:buNone/>
            </a:pPr>
            <a:r>
              <a:rPr lang="en-US" b="1" i="1" kern="1200" dirty="0" smtClean="0"/>
              <a:t>kube-controller-manager</a:t>
            </a:r>
            <a:r>
              <a:rPr lang="en-US" i="1" kern="1200" dirty="0" smtClean="0"/>
              <a:t> </a:t>
            </a:r>
            <a:r>
              <a:rPr lang="en-US" i="1" kern="1200" dirty="0"/>
              <a:t>- </a:t>
            </a:r>
            <a:r>
              <a:rPr lang="en-IN" i="1" kern="1200" dirty="0"/>
              <a:t>manages different non-terminating control loops, which regulate the state of the Kubernetes cluster</a:t>
            </a:r>
          </a:p>
          <a:p>
            <a:pPr lvl="3"/>
            <a:r>
              <a:rPr lang="en-US" i="1" kern="1200" dirty="0"/>
              <a:t>Node Controller: Responsible for noticing and responding when nodes go down.</a:t>
            </a:r>
          </a:p>
          <a:p>
            <a:pPr lvl="3"/>
            <a:r>
              <a:rPr lang="en-US" i="1" kern="1200" dirty="0"/>
              <a:t>Replication Controller: Responsible for maintaining the correct number of pods for every replication controller object in the system.</a:t>
            </a:r>
          </a:p>
          <a:p>
            <a:pPr lvl="3"/>
            <a:r>
              <a:rPr lang="en-US" i="1" kern="1200" dirty="0"/>
              <a:t>Endpoints Controller: Populates the Endpoints object (that is, joins Services &amp; Pods).</a:t>
            </a:r>
          </a:p>
          <a:p>
            <a:pPr lvl="3"/>
            <a:r>
              <a:rPr lang="en-US" i="1" kern="1200" dirty="0"/>
              <a:t>Service Account &amp; Token Controllers: Create default accounts and API access tokens for new </a:t>
            </a:r>
            <a:r>
              <a:rPr lang="en-US" i="1" kern="1200" dirty="0" smtClean="0"/>
              <a:t>namespaces.</a:t>
            </a:r>
            <a:endParaRPr lang="en-US" sz="1800" i="1" kern="1200" dirty="0"/>
          </a:p>
          <a:p>
            <a:pPr marL="0" lvl="3" indent="0">
              <a:spcBef>
                <a:spcPct val="100000"/>
              </a:spcBef>
              <a:buNone/>
            </a:pPr>
            <a:r>
              <a:rPr lang="en-IN" b="1" i="1" kern="1200" dirty="0"/>
              <a:t>Cloud-controller-manager – </a:t>
            </a:r>
            <a:r>
              <a:rPr lang="en-IN" i="1" kern="1200" dirty="0"/>
              <a:t>controllers that interact with cloud providers</a:t>
            </a:r>
          </a:p>
        </p:txBody>
      </p:sp>
      <p:sp>
        <p:nvSpPr>
          <p:cNvPr id="7" name="Rectangle 6"/>
          <p:cNvSpPr/>
          <p:nvPr/>
        </p:nvSpPr>
        <p:spPr>
          <a:xfrm>
            <a:off x="3187772" y="190113"/>
            <a:ext cx="6350585" cy="584775"/>
          </a:xfrm>
          <a:prstGeom prst="rect">
            <a:avLst/>
          </a:prstGeom>
        </p:spPr>
        <p:txBody>
          <a:bodyPr wrap="none">
            <a:spAutoFit/>
          </a:bodyPr>
          <a:lstStyle/>
          <a:p>
            <a:r>
              <a:rPr lang="en-IN" sz="3200" b="1" dirty="0">
                <a:solidFill>
                  <a:schemeClr val="tx1">
                    <a:lumMod val="65000"/>
                    <a:lumOff val="35000"/>
                  </a:schemeClr>
                </a:solidFill>
                <a:latin typeface="Arial" charset="0"/>
                <a:ea typeface="Arial" charset="0"/>
                <a:cs typeface="Arial" charset="0"/>
              </a:rPr>
              <a:t>KUBERNETES ARCHITECTURE</a:t>
            </a:r>
          </a:p>
        </p:txBody>
      </p:sp>
    </p:spTree>
    <p:extLst>
      <p:ext uri="{BB962C8B-B14F-4D97-AF65-F5344CB8AC3E}">
        <p14:creationId xmlns:p14="http://schemas.microsoft.com/office/powerpoint/2010/main" val="4252247265"/>
      </p:ext>
    </p:extLst>
  </p:cSld>
  <p:clrMapOvr>
    <a:overrideClrMapping bg1="lt1" tx1="dk1" bg2="lt2" tx2="dk2" accent1="accent1" accent2="accent2" accent3="accent3" accent4="accent4" accent5="accent5" accent6="accent6" hlink="hlink" folHlink="folHlink"/>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4"/>
          <a:stretch>
            <a:fillRect/>
          </a:stretch>
        </p:blipFill>
        <p:spPr>
          <a:xfrm>
            <a:off x="7876903" y="1038522"/>
            <a:ext cx="3922938" cy="3152775"/>
          </a:xfrm>
          <a:prstGeom prst="rect">
            <a:avLst/>
          </a:prstGeom>
        </p:spPr>
      </p:pic>
      <p:sp>
        <p:nvSpPr>
          <p:cNvPr id="5" name="Rectangle 4"/>
          <p:cNvSpPr/>
          <p:nvPr/>
        </p:nvSpPr>
        <p:spPr>
          <a:xfrm>
            <a:off x="500742" y="1038522"/>
            <a:ext cx="7689670" cy="6186309"/>
          </a:xfrm>
          <a:prstGeom prst="rect">
            <a:avLst/>
          </a:prstGeom>
        </p:spPr>
        <p:txBody>
          <a:bodyPr wrap="square">
            <a:spAutoFit/>
          </a:bodyPr>
          <a:lstStyle/>
          <a:p>
            <a:r>
              <a:rPr lang="en-US" sz="2400" i="1" dirty="0">
                <a:solidFill>
                  <a:schemeClr val="accent1">
                    <a:lumMod val="50000"/>
                  </a:schemeClr>
                </a:solidFill>
                <a:latin typeface="Arial" charset="0"/>
                <a:ea typeface="Arial" charset="0"/>
                <a:cs typeface="Arial" charset="0"/>
              </a:rPr>
              <a:t>Node Components</a:t>
            </a:r>
          </a:p>
          <a:p>
            <a:endParaRPr lang="en-US" sz="1400" b="1" dirty="0">
              <a:solidFill>
                <a:schemeClr val="tx1">
                  <a:lumMod val="65000"/>
                  <a:lumOff val="35000"/>
                </a:schemeClr>
              </a:solidFill>
              <a:latin typeface="Arial" charset="0"/>
              <a:ea typeface="Arial" charset="0"/>
              <a:cs typeface="Arial" charset="0"/>
            </a:endParaRPr>
          </a:p>
          <a:p>
            <a:r>
              <a:rPr lang="en-US" i="1" dirty="0">
                <a:solidFill>
                  <a:schemeClr val="tx1">
                    <a:lumMod val="65000"/>
                    <a:lumOff val="35000"/>
                  </a:schemeClr>
                </a:solidFill>
                <a:latin typeface="Arial" charset="0"/>
                <a:ea typeface="Arial" charset="0"/>
                <a:cs typeface="Arial" charset="0"/>
              </a:rPr>
              <a:t>Node components run on every node, maintaining running pods and providing the Kubernetes runtime environment.</a:t>
            </a:r>
          </a:p>
          <a:p>
            <a:endParaRPr lang="en-US" sz="1400" dirty="0">
              <a:solidFill>
                <a:schemeClr val="tx1">
                  <a:lumMod val="65000"/>
                  <a:lumOff val="35000"/>
                </a:schemeClr>
              </a:solidFill>
              <a:latin typeface="Arial" charset="0"/>
              <a:ea typeface="Arial" charset="0"/>
              <a:cs typeface="Arial" charset="0"/>
            </a:endParaRPr>
          </a:p>
          <a:p>
            <a:r>
              <a:rPr lang="en-US" b="1" dirty="0">
                <a:solidFill>
                  <a:schemeClr val="tx1">
                    <a:lumMod val="65000"/>
                    <a:lumOff val="35000"/>
                  </a:schemeClr>
                </a:solidFill>
                <a:latin typeface="Arial" charset="0"/>
                <a:ea typeface="Arial" charset="0"/>
                <a:cs typeface="Arial" charset="0"/>
              </a:rPr>
              <a:t>kubelet</a:t>
            </a:r>
          </a:p>
          <a:p>
            <a:endParaRPr lang="en-US" sz="1400" dirty="0" smtClean="0">
              <a:solidFill>
                <a:schemeClr val="tx1">
                  <a:lumMod val="65000"/>
                  <a:lumOff val="35000"/>
                </a:schemeClr>
              </a:solidFill>
              <a:latin typeface="Arial" charset="0"/>
              <a:ea typeface="Arial" charset="0"/>
              <a:cs typeface="Arial" charset="0"/>
            </a:endParaRPr>
          </a:p>
          <a:p>
            <a:r>
              <a:rPr lang="en-US" i="1" dirty="0">
                <a:solidFill>
                  <a:schemeClr val="tx1">
                    <a:lumMod val="65000"/>
                    <a:lumOff val="35000"/>
                  </a:schemeClr>
                </a:solidFill>
                <a:latin typeface="Arial" charset="0"/>
                <a:ea typeface="Arial" charset="0"/>
                <a:cs typeface="Arial" charset="0"/>
              </a:rPr>
              <a:t>An agent that runs on each node in the cluster. It makes sure that containers are running in a pod. </a:t>
            </a:r>
          </a:p>
          <a:p>
            <a:endParaRPr lang="en-IN" i="1" dirty="0" smtClean="0">
              <a:solidFill>
                <a:schemeClr val="tx1">
                  <a:lumMod val="65000"/>
                  <a:lumOff val="35000"/>
                </a:schemeClr>
              </a:solidFill>
              <a:latin typeface="Arial" charset="0"/>
              <a:ea typeface="Arial" charset="0"/>
              <a:cs typeface="Arial" charset="0"/>
            </a:endParaRPr>
          </a:p>
          <a:p>
            <a:r>
              <a:rPr lang="en-IN" i="1" dirty="0" smtClean="0">
                <a:solidFill>
                  <a:schemeClr val="tx1">
                    <a:lumMod val="65000"/>
                    <a:lumOff val="35000"/>
                  </a:schemeClr>
                </a:solidFill>
                <a:latin typeface="Arial" charset="0"/>
                <a:ea typeface="Arial" charset="0"/>
                <a:cs typeface="Arial" charset="0"/>
              </a:rPr>
              <a:t>The </a:t>
            </a:r>
            <a:r>
              <a:rPr lang="en-IN" i="1" dirty="0">
                <a:solidFill>
                  <a:schemeClr val="tx1">
                    <a:lumMod val="65000"/>
                    <a:lumOff val="35000"/>
                  </a:schemeClr>
                </a:solidFill>
                <a:latin typeface="Arial" charset="0"/>
                <a:ea typeface="Arial" charset="0"/>
                <a:cs typeface="Arial" charset="0"/>
              </a:rPr>
              <a:t>kubelet connects to the container runtime using </a:t>
            </a:r>
            <a:r>
              <a:rPr lang="en-IN" sz="1400" b="1" dirty="0">
                <a:solidFill>
                  <a:schemeClr val="tx1">
                    <a:lumMod val="65000"/>
                    <a:lumOff val="35000"/>
                  </a:schemeClr>
                </a:solidFill>
                <a:latin typeface="Arial" charset="0"/>
                <a:ea typeface="Arial" charset="0"/>
                <a:cs typeface="Arial" charset="0"/>
              </a:rPr>
              <a:t>Container Runtime Interface (CRI</a:t>
            </a:r>
            <a:r>
              <a:rPr lang="en-IN" sz="1400" dirty="0">
                <a:solidFill>
                  <a:schemeClr val="tx1">
                    <a:lumMod val="65000"/>
                    <a:lumOff val="35000"/>
                  </a:schemeClr>
                </a:solidFill>
                <a:latin typeface="Arial" charset="0"/>
                <a:ea typeface="Arial" charset="0"/>
                <a:cs typeface="Arial" charset="0"/>
              </a:rPr>
              <a:t>). </a:t>
            </a:r>
            <a:endParaRPr lang="en-US" sz="1400" dirty="0">
              <a:solidFill>
                <a:schemeClr val="tx1">
                  <a:lumMod val="65000"/>
                  <a:lumOff val="35000"/>
                </a:schemeClr>
              </a:solidFill>
              <a:latin typeface="Arial" charset="0"/>
              <a:ea typeface="Arial" charset="0"/>
              <a:cs typeface="Arial" charset="0"/>
            </a:endParaRPr>
          </a:p>
          <a:p>
            <a:endParaRPr lang="en-US" sz="1400" b="1" dirty="0" smtClean="0">
              <a:solidFill>
                <a:schemeClr val="tx1">
                  <a:lumMod val="65000"/>
                  <a:lumOff val="35000"/>
                </a:schemeClr>
              </a:solidFill>
              <a:latin typeface="Arial" charset="0"/>
              <a:ea typeface="Arial" charset="0"/>
              <a:cs typeface="Arial" charset="0"/>
            </a:endParaRPr>
          </a:p>
          <a:p>
            <a:r>
              <a:rPr lang="en-US" b="1" dirty="0" smtClean="0">
                <a:solidFill>
                  <a:schemeClr val="tx1">
                    <a:lumMod val="65000"/>
                    <a:lumOff val="35000"/>
                  </a:schemeClr>
                </a:solidFill>
                <a:latin typeface="Arial" charset="0"/>
                <a:ea typeface="Arial" charset="0"/>
                <a:cs typeface="Arial" charset="0"/>
              </a:rPr>
              <a:t>kube-proxy</a:t>
            </a:r>
          </a:p>
          <a:p>
            <a:endParaRPr lang="en-US" b="1" dirty="0">
              <a:solidFill>
                <a:schemeClr val="tx1">
                  <a:lumMod val="65000"/>
                  <a:lumOff val="35000"/>
                </a:schemeClr>
              </a:solidFill>
              <a:latin typeface="Arial" charset="0"/>
              <a:ea typeface="Arial" charset="0"/>
              <a:cs typeface="Arial" charset="0"/>
            </a:endParaRPr>
          </a:p>
          <a:p>
            <a:r>
              <a:rPr lang="en-US" i="1" dirty="0">
                <a:solidFill>
                  <a:schemeClr val="tx1">
                    <a:lumMod val="65000"/>
                    <a:lumOff val="35000"/>
                  </a:schemeClr>
                </a:solidFill>
                <a:latin typeface="Arial" charset="0"/>
                <a:ea typeface="Arial" charset="0"/>
                <a:cs typeface="Arial" charset="0"/>
              </a:rPr>
              <a:t>It enables the Kubernetes service abstraction by maintaining network rules on the host and performing connection forwarding.</a:t>
            </a:r>
          </a:p>
          <a:p>
            <a:endParaRPr lang="en-US" sz="1400" b="1" dirty="0" smtClean="0">
              <a:solidFill>
                <a:schemeClr val="tx1">
                  <a:lumMod val="65000"/>
                  <a:lumOff val="35000"/>
                </a:schemeClr>
              </a:solidFill>
              <a:latin typeface="Arial" charset="0"/>
              <a:ea typeface="Arial" charset="0"/>
              <a:cs typeface="Arial" charset="0"/>
            </a:endParaRPr>
          </a:p>
          <a:p>
            <a:r>
              <a:rPr lang="en-US" b="1" dirty="0">
                <a:solidFill>
                  <a:schemeClr val="tx1">
                    <a:lumMod val="65000"/>
                    <a:lumOff val="35000"/>
                  </a:schemeClr>
                </a:solidFill>
                <a:latin typeface="Arial" charset="0"/>
                <a:ea typeface="Arial" charset="0"/>
                <a:cs typeface="Arial" charset="0"/>
              </a:rPr>
              <a:t>Container </a:t>
            </a:r>
            <a:r>
              <a:rPr lang="en-US" b="1" dirty="0" smtClean="0">
                <a:solidFill>
                  <a:schemeClr val="tx1">
                    <a:lumMod val="65000"/>
                    <a:lumOff val="35000"/>
                  </a:schemeClr>
                </a:solidFill>
                <a:latin typeface="Arial" charset="0"/>
                <a:ea typeface="Arial" charset="0"/>
                <a:cs typeface="Arial" charset="0"/>
              </a:rPr>
              <a:t>Runtime</a:t>
            </a:r>
          </a:p>
          <a:p>
            <a:endParaRPr lang="en-US" b="1" dirty="0">
              <a:solidFill>
                <a:schemeClr val="tx1">
                  <a:lumMod val="65000"/>
                  <a:lumOff val="35000"/>
                </a:schemeClr>
              </a:solidFill>
              <a:latin typeface="Arial" charset="0"/>
              <a:ea typeface="Arial" charset="0"/>
              <a:cs typeface="Arial" charset="0"/>
            </a:endParaRPr>
          </a:p>
          <a:p>
            <a:r>
              <a:rPr lang="en-US" i="1" dirty="0">
                <a:solidFill>
                  <a:schemeClr val="tx1">
                    <a:lumMod val="65000"/>
                    <a:lumOff val="35000"/>
                  </a:schemeClr>
                </a:solidFill>
                <a:latin typeface="Arial" charset="0"/>
                <a:ea typeface="Arial" charset="0"/>
                <a:cs typeface="Arial" charset="0"/>
              </a:rPr>
              <a:t>The container runtime is the software that is responsible for running containers. Kubernetes supports several runtimes : Docker, </a:t>
            </a:r>
            <a:r>
              <a:rPr lang="en-US" i="1" dirty="0" err="1">
                <a:solidFill>
                  <a:schemeClr val="tx1">
                    <a:lumMod val="65000"/>
                    <a:lumOff val="35000"/>
                  </a:schemeClr>
                </a:solidFill>
                <a:latin typeface="Arial" charset="0"/>
                <a:ea typeface="Arial" charset="0"/>
                <a:cs typeface="Arial" charset="0"/>
              </a:rPr>
              <a:t>rkt</a:t>
            </a:r>
            <a:r>
              <a:rPr lang="en-US" i="1" dirty="0">
                <a:solidFill>
                  <a:schemeClr val="tx1">
                    <a:lumMod val="65000"/>
                    <a:lumOff val="35000"/>
                  </a:schemeClr>
                </a:solidFill>
                <a:latin typeface="Arial" charset="0"/>
                <a:ea typeface="Arial" charset="0"/>
                <a:cs typeface="Arial" charset="0"/>
              </a:rPr>
              <a:t>, </a:t>
            </a:r>
            <a:r>
              <a:rPr lang="en-US" i="1" dirty="0" err="1">
                <a:solidFill>
                  <a:schemeClr val="tx1">
                    <a:lumMod val="65000"/>
                    <a:lumOff val="35000"/>
                  </a:schemeClr>
                </a:solidFill>
                <a:latin typeface="Arial" charset="0"/>
                <a:ea typeface="Arial" charset="0"/>
                <a:cs typeface="Arial" charset="0"/>
              </a:rPr>
              <a:t>runc</a:t>
            </a:r>
            <a:r>
              <a:rPr lang="en-US" i="1" dirty="0">
                <a:solidFill>
                  <a:schemeClr val="tx1">
                    <a:lumMod val="65000"/>
                    <a:lumOff val="35000"/>
                  </a:schemeClr>
                </a:solidFill>
                <a:latin typeface="Arial" charset="0"/>
                <a:ea typeface="Arial" charset="0"/>
                <a:cs typeface="Arial" charset="0"/>
              </a:rPr>
              <a:t>.</a:t>
            </a:r>
          </a:p>
          <a:p>
            <a:endParaRPr lang="en-US" dirty="0"/>
          </a:p>
        </p:txBody>
      </p:sp>
      <p:sp>
        <p:nvSpPr>
          <p:cNvPr id="6" name="Rectangle 5"/>
          <p:cNvSpPr/>
          <p:nvPr/>
        </p:nvSpPr>
        <p:spPr>
          <a:xfrm>
            <a:off x="3187772" y="190113"/>
            <a:ext cx="6350585" cy="584775"/>
          </a:xfrm>
          <a:prstGeom prst="rect">
            <a:avLst/>
          </a:prstGeom>
        </p:spPr>
        <p:txBody>
          <a:bodyPr wrap="none">
            <a:spAutoFit/>
          </a:bodyPr>
          <a:lstStyle/>
          <a:p>
            <a:r>
              <a:rPr lang="en-IN" sz="3200" b="1" dirty="0">
                <a:solidFill>
                  <a:schemeClr val="tx1">
                    <a:lumMod val="65000"/>
                    <a:lumOff val="35000"/>
                  </a:schemeClr>
                </a:solidFill>
                <a:latin typeface="Arial" charset="0"/>
                <a:ea typeface="Arial" charset="0"/>
                <a:cs typeface="Arial" charset="0"/>
              </a:rPr>
              <a:t>KUBERNETES ARCHITECTURE</a:t>
            </a:r>
          </a:p>
        </p:txBody>
      </p:sp>
    </p:spTree>
    <p:extLst>
      <p:ext uri="{BB962C8B-B14F-4D97-AF65-F5344CB8AC3E}">
        <p14:creationId xmlns:p14="http://schemas.microsoft.com/office/powerpoint/2010/main" val="3698614892"/>
      </p:ext>
    </p:extLst>
  </p:cSld>
  <p:clrMapOvr>
    <a:overrideClrMapping bg1="lt1" tx1="dk1" bg2="lt2" tx2="dk2" accent1="accent1" accent2="accent2" accent3="accent3" accent4="accent4" accent5="accent5" accent6="accent6" hlink="hlink" folHlink="folHlink"/>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570511" y="153851"/>
            <a:ext cx="8621485" cy="749300"/>
          </a:xfrm>
        </p:spPr>
        <p:txBody>
          <a:bodyPr/>
          <a:lstStyle/>
          <a:p>
            <a:pPr algn="ctr"/>
            <a:r>
              <a:rPr lang="en-IN" sz="3200" b="1" kern="1200" dirty="0"/>
              <a:t>UNDERSTANDING KUBE </a:t>
            </a:r>
            <a:r>
              <a:rPr lang="en-IN" sz="3200" b="1" kern="1200" dirty="0" smtClean="0"/>
              <a:t>RESOURCES</a:t>
            </a:r>
            <a:endParaRPr lang="en-IN" sz="3200" b="1" kern="1200" dirty="0"/>
          </a:p>
        </p:txBody>
      </p:sp>
      <p:sp>
        <p:nvSpPr>
          <p:cNvPr id="3" name="Content Placeholder 2"/>
          <p:cNvSpPr>
            <a:spLocks noGrp="1"/>
          </p:cNvSpPr>
          <p:nvPr>
            <p:ph idx="1"/>
          </p:nvPr>
        </p:nvSpPr>
        <p:spPr>
          <a:xfrm>
            <a:off x="300445" y="1114697"/>
            <a:ext cx="11305309" cy="5338354"/>
          </a:xfrm>
        </p:spPr>
        <p:txBody>
          <a:bodyPr/>
          <a:lstStyle/>
          <a:p>
            <a:pPr lvl="1"/>
            <a:r>
              <a:rPr lang="en-US" sz="1800" i="1" kern="1200" dirty="0"/>
              <a:t>Kubernetes Objects are persistent entities in the Kubernetes system</a:t>
            </a:r>
          </a:p>
          <a:p>
            <a:pPr lvl="1"/>
            <a:r>
              <a:rPr lang="en-US" sz="1800" i="1" kern="1200" dirty="0"/>
              <a:t>A Kubernetes object is a “record of intent”– By creating an object, you’re effectively telling the Kubernetes system what you want your cluster’s workload to look like; this is your cluster’s desired state.</a:t>
            </a:r>
          </a:p>
          <a:p>
            <a:pPr lvl="1"/>
            <a:r>
              <a:rPr lang="en-US" sz="1800" i="1" kern="1200" dirty="0"/>
              <a:t>Kubectl – CLI to interact with Kube API.</a:t>
            </a:r>
          </a:p>
          <a:p>
            <a:pPr lvl="1"/>
            <a:r>
              <a:rPr lang="en-US" sz="1800" i="1" kern="1200" dirty="0"/>
              <a:t>Object Spec and Object Status</a:t>
            </a:r>
          </a:p>
          <a:p>
            <a:pPr lvl="3"/>
            <a:r>
              <a:rPr lang="en-US" b="1" i="1" dirty="0" smtClean="0"/>
              <a:t>Spec</a:t>
            </a:r>
            <a:r>
              <a:rPr lang="en-US" dirty="0" smtClean="0"/>
              <a:t>   -- </a:t>
            </a:r>
            <a:r>
              <a:rPr lang="en-US" sz="1800" i="1" kern="1200" dirty="0"/>
              <a:t>describes your </a:t>
            </a:r>
            <a:r>
              <a:rPr lang="en-US" sz="1800" i="1" u="sng" kern="1200" dirty="0"/>
              <a:t>desired state </a:t>
            </a:r>
            <a:r>
              <a:rPr lang="en-US" sz="1800" i="1" kern="1200" dirty="0"/>
              <a:t>for the object</a:t>
            </a:r>
          </a:p>
          <a:p>
            <a:pPr lvl="3"/>
            <a:r>
              <a:rPr lang="en-US" b="1" dirty="0" smtClean="0"/>
              <a:t>Status</a:t>
            </a:r>
            <a:r>
              <a:rPr lang="en-US" dirty="0" smtClean="0"/>
              <a:t> – </a:t>
            </a:r>
            <a:r>
              <a:rPr lang="en-US" sz="1800" i="1" kern="1200" dirty="0"/>
              <a:t>describes the </a:t>
            </a:r>
            <a:r>
              <a:rPr lang="en-US" sz="1800" i="1" u="sng" kern="1200" dirty="0"/>
              <a:t>actual state </a:t>
            </a:r>
            <a:r>
              <a:rPr lang="en-US" sz="1800" i="1" kern="1200" dirty="0"/>
              <a:t>of the object</a:t>
            </a:r>
          </a:p>
          <a:p>
            <a:pPr lvl="1"/>
            <a:r>
              <a:rPr lang="en-US" sz="1800" i="1" kern="1200" dirty="0"/>
              <a:t>Information is provided to kubectl in .yaml file which is </a:t>
            </a:r>
            <a:endParaRPr lang="en-US" sz="1800" i="1" kern="1200" dirty="0" smtClean="0"/>
          </a:p>
          <a:p>
            <a:pPr marL="239712" lvl="1" indent="0">
              <a:buNone/>
            </a:pPr>
            <a:r>
              <a:rPr lang="en-US" sz="1800" i="1" kern="1200" dirty="0"/>
              <a:t>c</a:t>
            </a:r>
            <a:r>
              <a:rPr lang="en-US" sz="1800" i="1" kern="1200" dirty="0" smtClean="0"/>
              <a:t>onverted to </a:t>
            </a:r>
            <a:r>
              <a:rPr lang="en-US" sz="1800" i="1" kern="1200" dirty="0"/>
              <a:t>JSON while making the API request</a:t>
            </a:r>
          </a:p>
          <a:p>
            <a:pPr marL="239712" lvl="1" indent="0">
              <a:buNone/>
            </a:pPr>
            <a:r>
              <a:rPr lang="en-US" sz="1800" i="1" kern="1200" dirty="0"/>
              <a:t>Required fields</a:t>
            </a:r>
          </a:p>
          <a:p>
            <a:pPr marL="744537" lvl="2" indent="-285750"/>
            <a:r>
              <a:rPr lang="en-US" sz="1800" i="1" kern="1200" dirty="0"/>
              <a:t>apiVersion</a:t>
            </a:r>
          </a:p>
          <a:p>
            <a:pPr marL="744537" lvl="2" indent="-285750"/>
            <a:r>
              <a:rPr lang="en-US" sz="1800" i="1" kern="1200" dirty="0"/>
              <a:t>kind</a:t>
            </a:r>
          </a:p>
          <a:p>
            <a:pPr marL="744537" lvl="2" indent="-285750"/>
            <a:r>
              <a:rPr lang="en-US" sz="1800" i="1" kern="1200" dirty="0"/>
              <a:t>metadata</a:t>
            </a:r>
          </a:p>
          <a:p>
            <a:pPr marL="239712" lvl="1" indent="0">
              <a:buNone/>
            </a:pPr>
            <a:endParaRPr lang="en-US" dirty="0" smtClean="0"/>
          </a:p>
          <a:p>
            <a:pPr lvl="1"/>
            <a:endParaRPr lang="en-US" dirty="0"/>
          </a:p>
          <a:p>
            <a:pPr lvl="1"/>
            <a:endParaRPr lang="en-US" dirty="0"/>
          </a:p>
        </p:txBody>
      </p:sp>
      <p:sp>
        <p:nvSpPr>
          <p:cNvPr id="4" name="Rectangle 3"/>
          <p:cNvSpPr/>
          <p:nvPr/>
        </p:nvSpPr>
        <p:spPr bwMode="auto">
          <a:xfrm>
            <a:off x="6555557" y="2325189"/>
            <a:ext cx="5215481" cy="4127862"/>
          </a:xfrm>
          <a:prstGeom prst="rect">
            <a:avLst/>
          </a:prstGeom>
          <a:solidFill>
            <a:schemeClr val="accent1"/>
          </a:solidFill>
          <a:ln w="3175" cap="flat" cmpd="sng" algn="ctr">
            <a:solidFill>
              <a:srgbClr val="850909"/>
            </a:solidFill>
            <a:prstDash val="solid"/>
            <a:miter lim="800000"/>
            <a:headEnd type="none" w="sm" len="sm"/>
            <a:tailEnd type="triangl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IN" sz="3600" b="0" i="0" u="none" strike="noStrike" cap="none" normalizeH="0" baseline="0" smtClean="0">
              <a:ln>
                <a:noFill/>
              </a:ln>
              <a:solidFill>
                <a:schemeClr val="tx1"/>
              </a:solidFill>
              <a:effectLst/>
              <a:latin typeface="Arial" charset="0"/>
            </a:endParaRPr>
          </a:p>
        </p:txBody>
      </p:sp>
      <p:pic>
        <p:nvPicPr>
          <p:cNvPr id="5" name="Picture 4"/>
          <p:cNvPicPr>
            <a:picLocks noChangeAspect="1"/>
          </p:cNvPicPr>
          <p:nvPr/>
        </p:nvPicPr>
        <p:blipFill>
          <a:blip r:embed="rId3"/>
          <a:stretch>
            <a:fillRect/>
          </a:stretch>
        </p:blipFill>
        <p:spPr>
          <a:xfrm>
            <a:off x="6720839" y="2469649"/>
            <a:ext cx="4884915" cy="3865837"/>
          </a:xfrm>
          <a:prstGeom prst="rect">
            <a:avLst/>
          </a:prstGeom>
        </p:spPr>
      </p:pic>
    </p:spTree>
    <p:extLst>
      <p:ext uri="{BB962C8B-B14F-4D97-AF65-F5344CB8AC3E}">
        <p14:creationId xmlns:p14="http://schemas.microsoft.com/office/powerpoint/2010/main" val="4016201057"/>
      </p:ext>
    </p:extLst>
  </p:cSld>
  <p:clrMapOvr>
    <a:overrideClrMapping bg1="lt1" tx1="dk1" bg2="lt2" tx2="dk2" accent1="accent1" accent2="accent2" accent3="accent3" accent4="accent4" accent5="accent5" accent6="accent6" hlink="hlink" folHlink="folHlink"/>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Diagram 9"/>
          <p:cNvGraphicFramePr/>
          <p:nvPr>
            <p:extLst>
              <p:ext uri="{D42A27DB-BD31-4B8C-83A1-F6EECF244321}">
                <p14:modId xmlns:p14="http://schemas.microsoft.com/office/powerpoint/2010/main" val="3530676267"/>
              </p:ext>
            </p:extLst>
          </p:nvPr>
        </p:nvGraphicFramePr>
        <p:xfrm>
          <a:off x="670560" y="1020637"/>
          <a:ext cx="4914314" cy="526297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1" name="Diagram 10"/>
          <p:cNvGraphicFramePr/>
          <p:nvPr>
            <p:extLst>
              <p:ext uri="{D42A27DB-BD31-4B8C-83A1-F6EECF244321}">
                <p14:modId xmlns:p14="http://schemas.microsoft.com/office/powerpoint/2010/main" val="1849622605"/>
              </p:ext>
            </p:extLst>
          </p:nvPr>
        </p:nvGraphicFramePr>
        <p:xfrm>
          <a:off x="6096000" y="1036025"/>
          <a:ext cx="5636455" cy="5247591"/>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6" name="Rectangle 5"/>
          <p:cNvSpPr/>
          <p:nvPr/>
        </p:nvSpPr>
        <p:spPr>
          <a:xfrm>
            <a:off x="2385914" y="204180"/>
            <a:ext cx="7750840" cy="584775"/>
          </a:xfrm>
          <a:prstGeom prst="rect">
            <a:avLst/>
          </a:prstGeom>
        </p:spPr>
        <p:txBody>
          <a:bodyPr wrap="none">
            <a:spAutoFit/>
          </a:bodyPr>
          <a:lstStyle/>
          <a:p>
            <a:r>
              <a:rPr lang="en-IN" sz="3200" b="1" dirty="0" smtClean="0">
                <a:solidFill>
                  <a:schemeClr val="tx1">
                    <a:lumMod val="65000"/>
                    <a:lumOff val="35000"/>
                  </a:schemeClr>
                </a:solidFill>
                <a:latin typeface="Arial" charset="0"/>
                <a:ea typeface="Arial" charset="0"/>
                <a:cs typeface="Arial" charset="0"/>
              </a:rPr>
              <a:t>UNDERSTANDING KUBE RESOURCES</a:t>
            </a:r>
            <a:endParaRPr lang="en-IN" sz="3200" b="1" dirty="0">
              <a:solidFill>
                <a:schemeClr val="tx1">
                  <a:lumMod val="65000"/>
                  <a:lumOff val="35000"/>
                </a:schemeClr>
              </a:solidFill>
              <a:latin typeface="Arial" charset="0"/>
              <a:ea typeface="Arial" charset="0"/>
              <a:cs typeface="Arial" charset="0"/>
            </a:endParaRPr>
          </a:p>
        </p:txBody>
      </p:sp>
      <p:sp>
        <p:nvSpPr>
          <p:cNvPr id="12" name="Rectangle 11"/>
          <p:cNvSpPr/>
          <p:nvPr/>
        </p:nvSpPr>
        <p:spPr bwMode="auto">
          <a:xfrm>
            <a:off x="6203852" y="1020637"/>
            <a:ext cx="5219114" cy="5262979"/>
          </a:xfrm>
          <a:prstGeom prst="rect">
            <a:avLst/>
          </a:prstGeom>
          <a:noFill/>
          <a:ln w="3175" cap="flat" cmpd="sng" algn="ctr">
            <a:solidFill>
              <a:srgbClr val="850909"/>
            </a:solidFill>
            <a:prstDash val="solid"/>
            <a:miter lim="800000"/>
            <a:headEnd type="none" w="sm" len="sm"/>
            <a:tailEnd type="triangl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IN" sz="3600" b="0" i="0" u="none" strike="noStrike" cap="none" normalizeH="0" baseline="0" smtClean="0">
              <a:ln>
                <a:noFill/>
              </a:ln>
              <a:solidFill>
                <a:schemeClr val="tx1"/>
              </a:solidFill>
              <a:effectLst/>
              <a:latin typeface="Arial" charset="0"/>
            </a:endParaRPr>
          </a:p>
        </p:txBody>
      </p:sp>
    </p:spTree>
    <p:extLst>
      <p:ext uri="{BB962C8B-B14F-4D97-AF65-F5344CB8AC3E}">
        <p14:creationId xmlns:p14="http://schemas.microsoft.com/office/powerpoint/2010/main" val="1724255978"/>
      </p:ext>
    </p:extLst>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11478" y="1005839"/>
            <a:ext cx="11305309" cy="5240019"/>
          </a:xfrm>
        </p:spPr>
        <p:txBody>
          <a:bodyPr/>
          <a:lstStyle/>
          <a:p>
            <a:pPr marL="0" indent="0">
              <a:buNone/>
            </a:pPr>
            <a:r>
              <a:rPr lang="en-IN" sz="2400" b="1" dirty="0" smtClean="0"/>
              <a:t>Pods</a:t>
            </a:r>
            <a:r>
              <a:rPr lang="en-IN" b="1" dirty="0" smtClean="0"/>
              <a:t> </a:t>
            </a:r>
          </a:p>
          <a:p>
            <a:pPr marL="0" indent="0">
              <a:buNone/>
            </a:pPr>
            <a:r>
              <a:rPr lang="en-IN" sz="2400" i="1" kern="1200" dirty="0">
                <a:solidFill>
                  <a:schemeClr val="tx1"/>
                </a:solidFill>
              </a:rPr>
              <a:t>A </a:t>
            </a:r>
            <a:r>
              <a:rPr lang="en-IN" sz="2400" i="1" kern="1200" dirty="0">
                <a:solidFill>
                  <a:schemeClr val="tx1"/>
                </a:solidFill>
                <a:hlinkClick r:id="rId2"/>
              </a:rPr>
              <a:t>Pod</a:t>
            </a:r>
            <a:r>
              <a:rPr lang="en-IN" sz="2400" i="1" kern="1200" dirty="0">
                <a:solidFill>
                  <a:schemeClr val="tx1"/>
                </a:solidFill>
              </a:rPr>
              <a:t> is the smallest and simplest Kubernetes object. It is the unit of deployment in Kubernetes, which represents a single instance of the application. A Pod is a logical collection of one or more containers.</a:t>
            </a:r>
          </a:p>
          <a:p>
            <a:pPr lvl="1"/>
            <a:r>
              <a:rPr lang="en-IN" sz="1800" i="1" kern="1200" dirty="0">
                <a:solidFill>
                  <a:schemeClr val="tx1"/>
                </a:solidFill>
              </a:rPr>
              <a:t>Pods are ephemeral in nature</a:t>
            </a:r>
          </a:p>
          <a:p>
            <a:pPr lvl="1"/>
            <a:r>
              <a:rPr lang="en-IN" sz="1800" i="1" kern="1200" dirty="0">
                <a:solidFill>
                  <a:schemeClr val="tx1"/>
                </a:solidFill>
              </a:rPr>
              <a:t>Each Pod is assigned a unique IP address</a:t>
            </a:r>
          </a:p>
          <a:p>
            <a:pPr lvl="1"/>
            <a:r>
              <a:rPr lang="en-IN" sz="1800" i="1" kern="1200" dirty="0">
                <a:solidFill>
                  <a:schemeClr val="tx1"/>
                </a:solidFill>
              </a:rPr>
              <a:t>Share the same network namespace (Including IP address,Ports)</a:t>
            </a:r>
          </a:p>
          <a:p>
            <a:pPr lvl="1"/>
            <a:r>
              <a:rPr lang="en-IN" sz="1800" i="1" kern="1200" dirty="0">
                <a:solidFill>
                  <a:schemeClr val="tx1"/>
                </a:solidFill>
              </a:rPr>
              <a:t>Mount the same external storage (volumes).</a:t>
            </a:r>
          </a:p>
          <a:p>
            <a:pPr lvl="1"/>
            <a:r>
              <a:rPr lang="en-IN" sz="1800" i="1" kern="1200" dirty="0">
                <a:solidFill>
                  <a:schemeClr val="tx1"/>
                </a:solidFill>
              </a:rPr>
              <a:t>Containers inside Pod can communicate with each other using localhost</a:t>
            </a:r>
          </a:p>
          <a:p>
            <a:pPr lvl="1"/>
            <a:r>
              <a:rPr lang="en-US" sz="1800" i="1" kern="1200" dirty="0">
                <a:solidFill>
                  <a:schemeClr val="tx1"/>
                </a:solidFill>
              </a:rPr>
              <a:t>Controller can create and manage multiple Pods for you, handling </a:t>
            </a:r>
          </a:p>
          <a:p>
            <a:pPr marL="239712" lvl="1" indent="0">
              <a:buNone/>
            </a:pPr>
            <a:r>
              <a:rPr lang="en-US" sz="1800" i="1" kern="1200" dirty="0">
                <a:solidFill>
                  <a:schemeClr val="tx1"/>
                </a:solidFill>
              </a:rPr>
              <a:t>    replication and rollout and providing self-healing capabilities at</a:t>
            </a:r>
          </a:p>
          <a:p>
            <a:pPr marL="239712" lvl="1" indent="0">
              <a:buNone/>
            </a:pPr>
            <a:r>
              <a:rPr lang="en-US" sz="1800" i="1" kern="1200" dirty="0">
                <a:solidFill>
                  <a:schemeClr val="tx1"/>
                </a:solidFill>
              </a:rPr>
              <a:t>   cluster scope</a:t>
            </a:r>
          </a:p>
          <a:p>
            <a:pPr marL="239712" lvl="1" indent="0">
              <a:buNone/>
            </a:pPr>
            <a:endParaRPr lang="en-IN" dirty="0"/>
          </a:p>
        </p:txBody>
      </p:sp>
      <p:pic>
        <p:nvPicPr>
          <p:cNvPr id="4" name="Picture 3"/>
          <p:cNvPicPr>
            <a:picLocks noChangeAspect="1"/>
          </p:cNvPicPr>
          <p:nvPr/>
        </p:nvPicPr>
        <p:blipFill>
          <a:blip r:embed="rId3"/>
          <a:stretch>
            <a:fillRect/>
          </a:stretch>
        </p:blipFill>
        <p:spPr>
          <a:xfrm>
            <a:off x="8716419" y="2669830"/>
            <a:ext cx="3122023" cy="3459481"/>
          </a:xfrm>
          <a:prstGeom prst="rect">
            <a:avLst/>
          </a:prstGeom>
        </p:spPr>
      </p:pic>
      <p:sp>
        <p:nvSpPr>
          <p:cNvPr id="7" name="Rectangle 6"/>
          <p:cNvSpPr/>
          <p:nvPr/>
        </p:nvSpPr>
        <p:spPr>
          <a:xfrm>
            <a:off x="2385914" y="204180"/>
            <a:ext cx="7750840" cy="584775"/>
          </a:xfrm>
          <a:prstGeom prst="rect">
            <a:avLst/>
          </a:prstGeom>
        </p:spPr>
        <p:txBody>
          <a:bodyPr wrap="none">
            <a:spAutoFit/>
          </a:bodyPr>
          <a:lstStyle/>
          <a:p>
            <a:r>
              <a:rPr lang="en-IN" sz="3200" b="1" dirty="0" smtClean="0">
                <a:solidFill>
                  <a:schemeClr val="tx1">
                    <a:lumMod val="65000"/>
                    <a:lumOff val="35000"/>
                  </a:schemeClr>
                </a:solidFill>
                <a:latin typeface="Arial" charset="0"/>
                <a:ea typeface="Arial" charset="0"/>
                <a:cs typeface="Arial" charset="0"/>
              </a:rPr>
              <a:t>UNDERSTANDING KUBE RESOURCES</a:t>
            </a:r>
            <a:endParaRPr lang="en-IN" sz="3200" b="1" dirty="0">
              <a:solidFill>
                <a:schemeClr val="tx1">
                  <a:lumMod val="65000"/>
                  <a:lumOff val="35000"/>
                </a:schemeClr>
              </a:solidFill>
              <a:latin typeface="Arial" charset="0"/>
              <a:ea typeface="Arial" charset="0"/>
              <a:cs typeface="Arial" charset="0"/>
            </a:endParaRPr>
          </a:p>
        </p:txBody>
      </p:sp>
    </p:spTree>
    <p:extLst>
      <p:ext uri="{BB962C8B-B14F-4D97-AF65-F5344CB8AC3E}">
        <p14:creationId xmlns:p14="http://schemas.microsoft.com/office/powerpoint/2010/main" val="3044544648"/>
      </p:ext>
    </p:extLst>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65760" y="1062446"/>
            <a:ext cx="11305309" cy="4628882"/>
          </a:xfrm>
        </p:spPr>
        <p:txBody>
          <a:bodyPr/>
          <a:lstStyle/>
          <a:p>
            <a:pPr marL="0" indent="0">
              <a:buNone/>
            </a:pPr>
            <a:r>
              <a:rPr lang="en-IN" sz="2400" b="1" kern="1200" dirty="0"/>
              <a:t>ReplicaSets</a:t>
            </a:r>
          </a:p>
          <a:p>
            <a:pPr marL="0" indent="0">
              <a:buNone/>
            </a:pPr>
            <a:r>
              <a:rPr lang="en-IN" sz="1800" i="1" kern="1200" dirty="0">
                <a:solidFill>
                  <a:schemeClr val="tx1"/>
                </a:solidFill>
              </a:rPr>
              <a:t>Next-generation ReplicationController. </a:t>
            </a:r>
            <a:endParaRPr lang="en-IN" sz="1800" i="1" kern="1200" dirty="0" smtClean="0">
              <a:solidFill>
                <a:schemeClr val="tx1"/>
              </a:solidFill>
            </a:endParaRPr>
          </a:p>
          <a:p>
            <a:pPr marL="0" indent="0">
              <a:buNone/>
            </a:pPr>
            <a:r>
              <a:rPr lang="en-US" sz="1800" i="1" kern="1200" dirty="0">
                <a:solidFill>
                  <a:schemeClr val="tx1"/>
                </a:solidFill>
              </a:rPr>
              <a:t>It’s mainly used by Deployment as a mechanism to orchestrate pod creation, deletion and updates. </a:t>
            </a:r>
            <a:endParaRPr lang="en-IN" sz="1800" i="1" kern="1200" dirty="0" smtClean="0">
              <a:solidFill>
                <a:schemeClr val="tx1"/>
              </a:solidFill>
            </a:endParaRPr>
          </a:p>
          <a:p>
            <a:pPr marL="0" indent="0">
              <a:buNone/>
            </a:pPr>
            <a:r>
              <a:rPr lang="en-IN" sz="1800" i="1" kern="1200" dirty="0" smtClean="0">
                <a:solidFill>
                  <a:schemeClr val="tx1"/>
                </a:solidFill>
              </a:rPr>
              <a:t>ReplicaSets </a:t>
            </a:r>
            <a:r>
              <a:rPr lang="en-IN" sz="1800" i="1" kern="1200" dirty="0">
                <a:solidFill>
                  <a:schemeClr val="tx1"/>
                </a:solidFill>
              </a:rPr>
              <a:t>support both equality- and set-based selectors, whereas ReplicationControllers only support equality-based Selectors</a:t>
            </a:r>
            <a:r>
              <a:rPr lang="en-IN" sz="1800" i="1" kern="1200" dirty="0" smtClean="0">
                <a:solidFill>
                  <a:schemeClr val="tx1"/>
                </a:solidFill>
              </a:rPr>
              <a:t>. </a:t>
            </a:r>
            <a:endParaRPr lang="en-IN" sz="1800" i="1" kern="1200" dirty="0">
              <a:solidFill>
                <a:schemeClr val="tx1"/>
              </a:solidFill>
            </a:endParaRPr>
          </a:p>
          <a:p>
            <a:pPr marL="0" indent="0">
              <a:buNone/>
            </a:pPr>
            <a:r>
              <a:rPr lang="en-IN" sz="1800" i="1" kern="1200" dirty="0">
                <a:solidFill>
                  <a:schemeClr val="tx1"/>
                </a:solidFill>
              </a:rPr>
              <a:t>A Deployment automatically creates the ReplicaSets, and we do not have to worry about managing them. </a:t>
            </a:r>
          </a:p>
          <a:p>
            <a:pPr marL="0" indent="0">
              <a:buNone/>
            </a:pPr>
            <a:endParaRPr lang="en-IN" b="1" dirty="0"/>
          </a:p>
          <a:p>
            <a:pPr marL="0" indent="0">
              <a:buNone/>
            </a:pPr>
            <a:endParaRPr lang="en-IN" dirty="0"/>
          </a:p>
        </p:txBody>
      </p:sp>
      <p:pic>
        <p:nvPicPr>
          <p:cNvPr id="4" name="Picture 3"/>
          <p:cNvPicPr>
            <a:picLocks noChangeAspect="1"/>
          </p:cNvPicPr>
          <p:nvPr/>
        </p:nvPicPr>
        <p:blipFill>
          <a:blip r:embed="rId2"/>
          <a:stretch>
            <a:fillRect/>
          </a:stretch>
        </p:blipFill>
        <p:spPr>
          <a:xfrm>
            <a:off x="365760" y="4290621"/>
            <a:ext cx="3513910" cy="2232099"/>
          </a:xfrm>
          <a:prstGeom prst="rect">
            <a:avLst/>
          </a:prstGeom>
        </p:spPr>
      </p:pic>
      <p:pic>
        <p:nvPicPr>
          <p:cNvPr id="5" name="Picture 4"/>
          <p:cNvPicPr>
            <a:picLocks noChangeAspect="1"/>
          </p:cNvPicPr>
          <p:nvPr/>
        </p:nvPicPr>
        <p:blipFill>
          <a:blip r:embed="rId3"/>
          <a:stretch>
            <a:fillRect/>
          </a:stretch>
        </p:blipFill>
        <p:spPr>
          <a:xfrm>
            <a:off x="4685408" y="4290621"/>
            <a:ext cx="3089961" cy="2232099"/>
          </a:xfrm>
          <a:prstGeom prst="rect">
            <a:avLst/>
          </a:prstGeom>
        </p:spPr>
      </p:pic>
      <p:pic>
        <p:nvPicPr>
          <p:cNvPr id="6" name="Picture 5"/>
          <p:cNvPicPr>
            <a:picLocks noChangeAspect="1"/>
          </p:cNvPicPr>
          <p:nvPr/>
        </p:nvPicPr>
        <p:blipFill>
          <a:blip r:embed="rId4"/>
          <a:stretch>
            <a:fillRect/>
          </a:stretch>
        </p:blipFill>
        <p:spPr>
          <a:xfrm>
            <a:off x="8423765" y="4299244"/>
            <a:ext cx="3348904" cy="2232782"/>
          </a:xfrm>
          <a:prstGeom prst="rect">
            <a:avLst/>
          </a:prstGeom>
        </p:spPr>
      </p:pic>
      <p:sp>
        <p:nvSpPr>
          <p:cNvPr id="9" name="Rectangle 8"/>
          <p:cNvSpPr/>
          <p:nvPr/>
        </p:nvSpPr>
        <p:spPr>
          <a:xfrm>
            <a:off x="2385914" y="204180"/>
            <a:ext cx="7750840" cy="584775"/>
          </a:xfrm>
          <a:prstGeom prst="rect">
            <a:avLst/>
          </a:prstGeom>
        </p:spPr>
        <p:txBody>
          <a:bodyPr wrap="none">
            <a:spAutoFit/>
          </a:bodyPr>
          <a:lstStyle/>
          <a:p>
            <a:r>
              <a:rPr lang="en-IN" sz="3200" b="1" dirty="0" smtClean="0">
                <a:solidFill>
                  <a:schemeClr val="tx1">
                    <a:lumMod val="65000"/>
                    <a:lumOff val="35000"/>
                  </a:schemeClr>
                </a:solidFill>
                <a:latin typeface="Arial" charset="0"/>
                <a:ea typeface="Arial" charset="0"/>
                <a:cs typeface="Arial" charset="0"/>
              </a:rPr>
              <a:t>UNDERSTANDING KUBE RESOURCES</a:t>
            </a:r>
            <a:endParaRPr lang="en-IN" sz="3200" b="1" dirty="0">
              <a:solidFill>
                <a:schemeClr val="tx1">
                  <a:lumMod val="65000"/>
                  <a:lumOff val="35000"/>
                </a:schemeClr>
              </a:solidFill>
              <a:latin typeface="Arial" charset="0"/>
              <a:ea typeface="Arial" charset="0"/>
              <a:cs typeface="Arial" charset="0"/>
            </a:endParaRPr>
          </a:p>
        </p:txBody>
      </p:sp>
    </p:spTree>
    <p:extLst>
      <p:ext uri="{BB962C8B-B14F-4D97-AF65-F5344CB8AC3E}">
        <p14:creationId xmlns:p14="http://schemas.microsoft.com/office/powerpoint/2010/main" val="3413556004"/>
      </p:ext>
    </p:extLst>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598" y="1075508"/>
            <a:ext cx="11305309" cy="5566592"/>
          </a:xfrm>
        </p:spPr>
        <p:txBody>
          <a:bodyPr/>
          <a:lstStyle/>
          <a:p>
            <a:pPr marL="0" indent="0">
              <a:buNone/>
            </a:pPr>
            <a:r>
              <a:rPr lang="en-IN" sz="2400" b="1" kern="1200" dirty="0"/>
              <a:t>Deployments</a:t>
            </a:r>
          </a:p>
          <a:p>
            <a:pPr marL="0" indent="0">
              <a:buNone/>
            </a:pPr>
            <a:r>
              <a:rPr lang="en-IN" sz="1800" i="1" kern="1200" dirty="0">
                <a:solidFill>
                  <a:schemeClr val="tx1"/>
                </a:solidFill>
              </a:rPr>
              <a:t> Provides declarative updates to Pods and ReplicaSets. </a:t>
            </a:r>
            <a:endParaRPr lang="en-IN" sz="1800" i="1" kern="1200" dirty="0" smtClean="0">
              <a:solidFill>
                <a:schemeClr val="tx1"/>
              </a:solidFill>
            </a:endParaRPr>
          </a:p>
          <a:p>
            <a:pPr marL="0" indent="0">
              <a:buNone/>
            </a:pPr>
            <a:r>
              <a:rPr lang="en-IN" sz="1800" i="1" kern="1200" dirty="0" smtClean="0">
                <a:solidFill>
                  <a:schemeClr val="tx1"/>
                </a:solidFill>
              </a:rPr>
              <a:t>The </a:t>
            </a:r>
            <a:r>
              <a:rPr lang="en-IN" sz="1800" i="1" kern="1200" dirty="0">
                <a:solidFill>
                  <a:schemeClr val="tx1"/>
                </a:solidFill>
              </a:rPr>
              <a:t>DeploymentController is part of the master node's controller  manager, </a:t>
            </a:r>
            <a:r>
              <a:rPr lang="en-IN" sz="1800" i="1" kern="1200" dirty="0" smtClean="0">
                <a:solidFill>
                  <a:schemeClr val="tx1"/>
                </a:solidFill>
              </a:rPr>
              <a:t>and </a:t>
            </a:r>
            <a:r>
              <a:rPr lang="en-IN" sz="1800" i="1" kern="1200" dirty="0">
                <a:solidFill>
                  <a:schemeClr val="tx1"/>
                </a:solidFill>
              </a:rPr>
              <a:t>it makes sure that the current state always matches the desired state.</a:t>
            </a:r>
          </a:p>
          <a:p>
            <a:pPr marL="0" indent="0">
              <a:buNone/>
            </a:pPr>
            <a:r>
              <a:rPr lang="en-IN" sz="1800" i="1" kern="1200" dirty="0">
                <a:solidFill>
                  <a:schemeClr val="tx1"/>
                </a:solidFill>
              </a:rPr>
              <a:t>In the following example, we have a Deployment which creates a ReplicaSet A. ReplicaSet A then creates 3 Pods. In each Pod, one of the containers uses the nginx:1.7.9 image.</a:t>
            </a:r>
          </a:p>
          <a:p>
            <a:pPr marL="0" indent="0">
              <a:buNone/>
            </a:pPr>
            <a:endParaRPr lang="en-IN" dirty="0"/>
          </a:p>
        </p:txBody>
      </p:sp>
      <p:pic>
        <p:nvPicPr>
          <p:cNvPr id="4" name="Picture 3"/>
          <p:cNvPicPr>
            <a:picLocks noChangeAspect="1"/>
          </p:cNvPicPr>
          <p:nvPr/>
        </p:nvPicPr>
        <p:blipFill>
          <a:blip r:embed="rId3"/>
          <a:stretch>
            <a:fillRect/>
          </a:stretch>
        </p:blipFill>
        <p:spPr>
          <a:xfrm>
            <a:off x="702792" y="3897705"/>
            <a:ext cx="4152679" cy="2729351"/>
          </a:xfrm>
          <a:prstGeom prst="rect">
            <a:avLst/>
          </a:prstGeom>
        </p:spPr>
      </p:pic>
      <p:pic>
        <p:nvPicPr>
          <p:cNvPr id="5" name="Picture 4"/>
          <p:cNvPicPr>
            <a:picLocks noChangeAspect="1"/>
          </p:cNvPicPr>
          <p:nvPr/>
        </p:nvPicPr>
        <p:blipFill>
          <a:blip r:embed="rId4"/>
          <a:stretch>
            <a:fillRect/>
          </a:stretch>
        </p:blipFill>
        <p:spPr>
          <a:xfrm>
            <a:off x="5329664" y="3897705"/>
            <a:ext cx="5400131" cy="2744395"/>
          </a:xfrm>
          <a:prstGeom prst="rect">
            <a:avLst/>
          </a:prstGeom>
        </p:spPr>
      </p:pic>
      <p:sp>
        <p:nvSpPr>
          <p:cNvPr id="7" name="Rectangle 6"/>
          <p:cNvSpPr/>
          <p:nvPr/>
        </p:nvSpPr>
        <p:spPr>
          <a:xfrm>
            <a:off x="2385914" y="204180"/>
            <a:ext cx="7750840" cy="584775"/>
          </a:xfrm>
          <a:prstGeom prst="rect">
            <a:avLst/>
          </a:prstGeom>
        </p:spPr>
        <p:txBody>
          <a:bodyPr wrap="none">
            <a:spAutoFit/>
          </a:bodyPr>
          <a:lstStyle/>
          <a:p>
            <a:r>
              <a:rPr lang="en-IN" sz="3200" b="1" dirty="0" smtClean="0">
                <a:solidFill>
                  <a:schemeClr val="tx1">
                    <a:lumMod val="65000"/>
                    <a:lumOff val="35000"/>
                  </a:schemeClr>
                </a:solidFill>
                <a:latin typeface="Arial" charset="0"/>
                <a:ea typeface="Arial" charset="0"/>
                <a:cs typeface="Arial" charset="0"/>
              </a:rPr>
              <a:t>UNDERSTANDING KUBE RESOURCES</a:t>
            </a:r>
            <a:endParaRPr lang="en-IN" sz="3200" b="1" dirty="0">
              <a:solidFill>
                <a:schemeClr val="tx1">
                  <a:lumMod val="65000"/>
                  <a:lumOff val="35000"/>
                </a:schemeClr>
              </a:solidFill>
              <a:latin typeface="Arial" charset="0"/>
              <a:ea typeface="Arial" charset="0"/>
              <a:cs typeface="Arial" charset="0"/>
            </a:endParaRPr>
          </a:p>
        </p:txBody>
      </p:sp>
    </p:spTree>
    <p:extLst>
      <p:ext uri="{BB962C8B-B14F-4D97-AF65-F5344CB8AC3E}">
        <p14:creationId xmlns:p14="http://schemas.microsoft.com/office/powerpoint/2010/main" val="783716590"/>
      </p:ext>
    </p:extLst>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87680" y="993339"/>
            <a:ext cx="11079480" cy="2246769"/>
          </a:xfrm>
          <a:prstGeom prst="rect">
            <a:avLst/>
          </a:prstGeom>
        </p:spPr>
        <p:txBody>
          <a:bodyPr wrap="square">
            <a:spAutoFit/>
          </a:bodyPr>
          <a:lstStyle/>
          <a:p>
            <a:r>
              <a:rPr lang="en-US" sz="3200" u="sng" dirty="0" smtClean="0"/>
              <a:t>Services</a:t>
            </a:r>
          </a:p>
          <a:p>
            <a:r>
              <a:rPr lang="en-US" dirty="0" smtClean="0"/>
              <a:t>Service is </a:t>
            </a:r>
            <a:r>
              <a:rPr lang="en-US" dirty="0"/>
              <a:t>an abstraction which defines a logical set of Pods running somewhere in your cluster, that all provide the same functionality. </a:t>
            </a:r>
            <a:endParaRPr lang="en-US" dirty="0" smtClean="0"/>
          </a:p>
          <a:p>
            <a:r>
              <a:rPr lang="en-US" dirty="0" smtClean="0"/>
              <a:t>Each </a:t>
            </a:r>
            <a:r>
              <a:rPr lang="en-US" dirty="0"/>
              <a:t>Service is assigned a unique IP address (also called clusterIP). </a:t>
            </a:r>
            <a:endParaRPr lang="en-US" dirty="0" smtClean="0"/>
          </a:p>
          <a:p>
            <a:r>
              <a:rPr lang="en-US" dirty="0" smtClean="0"/>
              <a:t>This </a:t>
            </a:r>
            <a:r>
              <a:rPr lang="en-US" dirty="0"/>
              <a:t>address is tied to the lifespan of the Service, and will not change while the Service is alive. </a:t>
            </a:r>
            <a:endParaRPr lang="en-US" dirty="0" smtClean="0"/>
          </a:p>
          <a:p>
            <a:r>
              <a:rPr lang="en-US" dirty="0" smtClean="0"/>
              <a:t>Pods </a:t>
            </a:r>
            <a:r>
              <a:rPr lang="en-US" dirty="0"/>
              <a:t>can be configured to talk to the Service, and know that communication to the Service will be automatically load-balanced out to some pod that is a member of the Service.</a:t>
            </a:r>
            <a:endParaRPr lang="en-IN" dirty="0"/>
          </a:p>
        </p:txBody>
      </p:sp>
      <p:pic>
        <p:nvPicPr>
          <p:cNvPr id="3" name="Picture 2"/>
          <p:cNvPicPr>
            <a:picLocks noChangeAspect="1"/>
          </p:cNvPicPr>
          <p:nvPr/>
        </p:nvPicPr>
        <p:blipFill>
          <a:blip r:embed="rId2"/>
          <a:stretch>
            <a:fillRect/>
          </a:stretch>
        </p:blipFill>
        <p:spPr>
          <a:xfrm>
            <a:off x="741045" y="3998595"/>
            <a:ext cx="5772150" cy="1085850"/>
          </a:xfrm>
          <a:prstGeom prst="rect">
            <a:avLst/>
          </a:prstGeom>
        </p:spPr>
      </p:pic>
      <p:pic>
        <p:nvPicPr>
          <p:cNvPr id="5" name="Picture 4"/>
          <p:cNvPicPr>
            <a:picLocks noChangeAspect="1"/>
          </p:cNvPicPr>
          <p:nvPr/>
        </p:nvPicPr>
        <p:blipFill>
          <a:blip r:embed="rId3"/>
          <a:stretch>
            <a:fillRect/>
          </a:stretch>
        </p:blipFill>
        <p:spPr>
          <a:xfrm>
            <a:off x="7505700" y="3362028"/>
            <a:ext cx="3581400" cy="3067050"/>
          </a:xfrm>
          <a:prstGeom prst="rect">
            <a:avLst/>
          </a:prstGeom>
        </p:spPr>
      </p:pic>
    </p:spTree>
    <p:extLst>
      <p:ext uri="{BB962C8B-B14F-4D97-AF65-F5344CB8AC3E}">
        <p14:creationId xmlns:p14="http://schemas.microsoft.com/office/powerpoint/2010/main" val="1336226956"/>
      </p:ext>
    </p:extLst>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18160" y="1036320"/>
            <a:ext cx="11231880" cy="1415772"/>
          </a:xfrm>
          <a:prstGeom prst="rect">
            <a:avLst/>
          </a:prstGeom>
          <a:noFill/>
        </p:spPr>
        <p:txBody>
          <a:bodyPr wrap="square" rtlCol="0">
            <a:spAutoFit/>
          </a:bodyPr>
          <a:lstStyle/>
          <a:p>
            <a:r>
              <a:rPr lang="en-US" sz="3200" u="sng" dirty="0"/>
              <a:t>Service Discovery</a:t>
            </a:r>
          </a:p>
          <a:p>
            <a:r>
              <a:rPr lang="en-US" dirty="0"/>
              <a:t>Service discovery is the process of figuring out how to connect to a </a:t>
            </a:r>
            <a:r>
              <a:rPr lang="en-US" dirty="0">
                <a:hlinkClick r:id="rId2"/>
              </a:rPr>
              <a:t>service</a:t>
            </a:r>
            <a:r>
              <a:rPr lang="en-US" dirty="0" smtClean="0"/>
              <a:t>.</a:t>
            </a:r>
          </a:p>
          <a:p>
            <a:r>
              <a:rPr lang="en-US" dirty="0" smtClean="0"/>
              <a:t>While </a:t>
            </a:r>
            <a:r>
              <a:rPr lang="en-US" dirty="0"/>
              <a:t>there is a service discovery option based on </a:t>
            </a:r>
            <a:r>
              <a:rPr lang="en-US" dirty="0">
                <a:hlinkClick r:id="rId3"/>
              </a:rPr>
              <a:t>environment variables</a:t>
            </a:r>
            <a:r>
              <a:rPr lang="en-US" dirty="0"/>
              <a:t> available, the DNS-based service discovery is preferable. </a:t>
            </a:r>
            <a:endParaRPr lang="en-US" b="1" u="sng" dirty="0" smtClean="0"/>
          </a:p>
        </p:txBody>
      </p:sp>
    </p:spTree>
    <p:extLst>
      <p:ext uri="{BB962C8B-B14F-4D97-AF65-F5344CB8AC3E}">
        <p14:creationId xmlns:p14="http://schemas.microsoft.com/office/powerpoint/2010/main" val="2942643440"/>
      </p:ext>
    </p:extLst>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35131" y="903151"/>
            <a:ext cx="11298778" cy="5706655"/>
          </a:xfrm>
        </p:spPr>
        <p:txBody>
          <a:bodyPr/>
          <a:lstStyle/>
          <a:p>
            <a:r>
              <a:rPr lang="en-US" sz="1800" b="1" i="1" kern="1200" dirty="0"/>
              <a:t>StatefulSe</a:t>
            </a:r>
            <a:r>
              <a:rPr lang="en-US" sz="1800" i="1" kern="1200" dirty="0"/>
              <a:t>t </a:t>
            </a:r>
            <a:r>
              <a:rPr lang="en-US" sz="1800" i="1" kern="1200" dirty="0">
                <a:solidFill>
                  <a:schemeClr val="tx1"/>
                </a:solidFill>
              </a:rPr>
              <a:t>is the workload API object used to manage stateful applications.</a:t>
            </a:r>
          </a:p>
          <a:p>
            <a:r>
              <a:rPr lang="en-US" sz="1800" i="1" kern="1200" dirty="0"/>
              <a:t>A </a:t>
            </a:r>
            <a:r>
              <a:rPr lang="en-US" sz="1800" b="1" i="1" kern="1200" dirty="0"/>
              <a:t>DaemonSet </a:t>
            </a:r>
            <a:r>
              <a:rPr lang="en-US" sz="1800" i="1" kern="1200" dirty="0">
                <a:solidFill>
                  <a:schemeClr val="tx1"/>
                </a:solidFill>
              </a:rPr>
              <a:t>ensures that all (or some) Nodes run a copy of a Pod. As nodes are added to the cluster, Pods are added to them. As nodes are removed from the cluster, those Pods are garbage collected. Deleting a DaemonSet will clean up the Pods it created.</a:t>
            </a:r>
          </a:p>
          <a:p>
            <a:r>
              <a:rPr lang="en-US" sz="1800" b="1" i="1" kern="1200" dirty="0"/>
              <a:t>Namespaces</a:t>
            </a:r>
            <a:r>
              <a:rPr lang="en-US" sz="1800" i="1" kern="1200" dirty="0"/>
              <a:t> </a:t>
            </a:r>
            <a:r>
              <a:rPr lang="en-US" sz="1800" i="1" kern="1200" dirty="0">
                <a:solidFill>
                  <a:schemeClr val="tx1"/>
                </a:solidFill>
              </a:rPr>
              <a:t>are a way to divide cluster resources between multiple users. Namespaces provide a scope for names. Names of resources need to be unique within a namespace, but not across namespaces.</a:t>
            </a:r>
          </a:p>
          <a:p>
            <a:r>
              <a:rPr lang="en-US" sz="1800" i="1" kern="1200" dirty="0"/>
              <a:t>Via a </a:t>
            </a:r>
            <a:r>
              <a:rPr lang="en-US" sz="1800" b="1" i="1" kern="1200" dirty="0"/>
              <a:t>label selector</a:t>
            </a:r>
            <a:r>
              <a:rPr lang="en-US" sz="1800" i="1" kern="1200" dirty="0"/>
              <a:t>, </a:t>
            </a:r>
            <a:r>
              <a:rPr lang="en-US" sz="1800" i="1" kern="1200" dirty="0">
                <a:solidFill>
                  <a:schemeClr val="tx1"/>
                </a:solidFill>
              </a:rPr>
              <a:t>the client/user can identify a set of objects. The label selector is the core grouping primitive in Kubernetes.</a:t>
            </a:r>
          </a:p>
          <a:p>
            <a:r>
              <a:rPr lang="en-IN" sz="1800" b="1" i="1" kern="1200" dirty="0"/>
              <a:t>Annotations</a:t>
            </a:r>
            <a:r>
              <a:rPr lang="en-IN" sz="1800" i="1" kern="1200" dirty="0"/>
              <a:t> -  w</a:t>
            </a:r>
            <a:r>
              <a:rPr lang="en-IN" sz="1800" i="1" kern="1200" dirty="0">
                <a:solidFill>
                  <a:schemeClr val="tx1"/>
                </a:solidFill>
              </a:rPr>
              <a:t>e can attach arbitrary non-identifying metadata to any objects, in a key-value format:</a:t>
            </a:r>
          </a:p>
          <a:p>
            <a:pPr marL="895350" lvl="4" indent="0">
              <a:buNone/>
            </a:pPr>
            <a:r>
              <a:rPr lang="en-IN" sz="1800" i="1" kern="1200" dirty="0">
                <a:solidFill>
                  <a:schemeClr val="tx1"/>
                </a:solidFill>
              </a:rPr>
              <a:t>"annotations": {</a:t>
            </a:r>
            <a:br>
              <a:rPr lang="en-IN" sz="1800" i="1" kern="1200" dirty="0">
                <a:solidFill>
                  <a:schemeClr val="tx1"/>
                </a:solidFill>
              </a:rPr>
            </a:br>
            <a:r>
              <a:rPr lang="en-IN" sz="1800" i="1" kern="1200" dirty="0">
                <a:solidFill>
                  <a:schemeClr val="tx1"/>
                </a:solidFill>
              </a:rPr>
              <a:t>  "key1" : "value1",</a:t>
            </a:r>
            <a:br>
              <a:rPr lang="en-IN" sz="1800" i="1" kern="1200" dirty="0">
                <a:solidFill>
                  <a:schemeClr val="tx1"/>
                </a:solidFill>
              </a:rPr>
            </a:br>
            <a:r>
              <a:rPr lang="en-IN" sz="1800" i="1" kern="1200" dirty="0">
                <a:solidFill>
                  <a:schemeClr val="tx1"/>
                </a:solidFill>
              </a:rPr>
              <a:t>  "key2" : "value2"</a:t>
            </a:r>
            <a:r>
              <a:rPr lang="en-IN" sz="1800" i="1" kern="1200" dirty="0"/>
              <a:t/>
            </a:r>
            <a:br>
              <a:rPr lang="en-IN" sz="1800" i="1" kern="1200" dirty="0"/>
            </a:br>
            <a:endParaRPr lang="en-IN" sz="1800" dirty="0"/>
          </a:p>
          <a:p>
            <a:endParaRPr lang="en-IN" dirty="0"/>
          </a:p>
        </p:txBody>
      </p:sp>
      <p:sp>
        <p:nvSpPr>
          <p:cNvPr id="5" name="Title 1"/>
          <p:cNvSpPr>
            <a:spLocks noGrp="1"/>
          </p:cNvSpPr>
          <p:nvPr>
            <p:ph type="title"/>
          </p:nvPr>
        </p:nvSpPr>
        <p:spPr>
          <a:xfrm>
            <a:off x="1570511" y="153851"/>
            <a:ext cx="8621485" cy="749300"/>
          </a:xfrm>
        </p:spPr>
        <p:txBody>
          <a:bodyPr/>
          <a:lstStyle/>
          <a:p>
            <a:pPr algn="ctr"/>
            <a:r>
              <a:rPr lang="en-IN" sz="2400" b="1" dirty="0" smtClean="0"/>
              <a:t>UNDERSTANDING KUBE OBJECTS</a:t>
            </a:r>
            <a:endParaRPr lang="en-IN" sz="2400" b="1" dirty="0"/>
          </a:p>
        </p:txBody>
      </p:sp>
    </p:spTree>
    <p:extLst>
      <p:ext uri="{BB962C8B-B14F-4D97-AF65-F5344CB8AC3E}">
        <p14:creationId xmlns:p14="http://schemas.microsoft.com/office/powerpoint/2010/main" val="2283389605"/>
      </p:ext>
    </p:extLst>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ounded Rectangle 115">
            <a:extLst>
              <a:ext uri="{FF2B5EF4-FFF2-40B4-BE49-F238E27FC236}">
                <a16:creationId xmlns:a16="http://schemas.microsoft.com/office/drawing/2014/main" id="{E972C456-7BA0-42D5-BD00-7314D84ABC64}"/>
              </a:ext>
            </a:extLst>
          </p:cNvPr>
          <p:cNvSpPr/>
          <p:nvPr/>
        </p:nvSpPr>
        <p:spPr>
          <a:xfrm>
            <a:off x="5688028" y="4421691"/>
            <a:ext cx="4989485" cy="423037"/>
          </a:xfrm>
          <a:prstGeom prst="roundRect">
            <a:avLst/>
          </a:prstGeom>
          <a:solidFill>
            <a:srgbClr val="061844">
              <a:lumMod val="25000"/>
              <a:lumOff val="75000"/>
            </a:srgbClr>
          </a:solidFill>
          <a:ln w="38100" cap="flat" cmpd="sng" algn="ctr">
            <a:solidFill>
              <a:srgbClr val="FFFFFF"/>
            </a:solidFill>
            <a:prstDash val="solid"/>
          </a:ln>
          <a:effectLst>
            <a:outerShdw blurRad="40000" dist="20000" dir="5400000" rotWithShape="0">
              <a:srgbClr val="000000">
                <a:alpha val="38000"/>
              </a:srgbClr>
            </a:outerShdw>
          </a:effectLst>
        </p:spPr>
        <p:txBody>
          <a:bodyPr rtlCol="0" anchor="ctr"/>
          <a:lstStyle/>
          <a:p>
            <a:pPr>
              <a:defRPr/>
            </a:pPr>
            <a:r>
              <a:rPr lang="en-US" sz="1400" b="1" kern="0" dirty="0">
                <a:solidFill>
                  <a:sysClr val="windowText" lastClr="000000"/>
                </a:solidFill>
                <a:latin typeface="Arial"/>
              </a:rPr>
              <a:t>    </a:t>
            </a:r>
          </a:p>
          <a:p>
            <a:pPr>
              <a:defRPr/>
            </a:pPr>
            <a:r>
              <a:rPr lang="en-US" sz="1400" b="1" kern="0" dirty="0">
                <a:solidFill>
                  <a:sysClr val="windowText" lastClr="000000"/>
                </a:solidFill>
                <a:latin typeface="Arial"/>
              </a:rPr>
              <a:t>   Q &amp; A</a:t>
            </a:r>
            <a:endParaRPr lang="en-US" sz="1400" b="1" kern="0" dirty="0">
              <a:latin typeface="Arial"/>
            </a:endParaRPr>
          </a:p>
          <a:p>
            <a:pPr fontAlgn="auto">
              <a:spcBef>
                <a:spcPts val="0"/>
              </a:spcBef>
              <a:spcAft>
                <a:spcPts val="0"/>
              </a:spcAft>
              <a:defRPr/>
            </a:pPr>
            <a:endParaRPr lang="en-US" sz="1400" b="1" kern="0" dirty="0">
              <a:solidFill>
                <a:sysClr val="windowText" lastClr="000000"/>
              </a:solidFill>
              <a:latin typeface="Arial"/>
            </a:endParaRPr>
          </a:p>
        </p:txBody>
      </p:sp>
      <p:sp>
        <p:nvSpPr>
          <p:cNvPr id="2" name="Title 1"/>
          <p:cNvSpPr>
            <a:spLocks noGrp="1"/>
          </p:cNvSpPr>
          <p:nvPr>
            <p:ph type="title"/>
          </p:nvPr>
        </p:nvSpPr>
        <p:spPr/>
        <p:txBody>
          <a:bodyPr/>
          <a:lstStyle/>
          <a:p>
            <a:r>
              <a:rPr lang="en-GB" dirty="0"/>
              <a:t>Noticeable Challenges and Trends</a:t>
            </a:r>
          </a:p>
        </p:txBody>
      </p:sp>
      <p:sp>
        <p:nvSpPr>
          <p:cNvPr id="43" name="Rectangle 42"/>
          <p:cNvSpPr/>
          <p:nvPr/>
        </p:nvSpPr>
        <p:spPr bwMode="auto">
          <a:xfrm>
            <a:off x="-5166" y="66430"/>
            <a:ext cx="12192000" cy="1295400"/>
          </a:xfrm>
          <a:prstGeom prst="rect">
            <a:avLst/>
          </a:prstGeom>
          <a:solidFill>
            <a:schemeClr val="bg1"/>
          </a:solidFill>
          <a:ln w="3175" cap="flat" cmpd="sng" algn="ctr">
            <a:solidFill>
              <a:schemeClr val="bg1"/>
            </a:solidFill>
            <a:prstDash val="solid"/>
            <a:miter lim="800000"/>
            <a:headEnd type="none" w="sm" len="sm"/>
            <a:tailEnd type="triangl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GB" sz="3600" b="0" i="0" u="none" strike="noStrike" cap="none" normalizeH="0" baseline="0" dirty="0">
              <a:ln>
                <a:noFill/>
              </a:ln>
              <a:solidFill>
                <a:schemeClr val="tx1"/>
              </a:solidFill>
              <a:effectLst/>
              <a:latin typeface="Arial" charset="0"/>
            </a:endParaRPr>
          </a:p>
        </p:txBody>
      </p:sp>
      <p:pic>
        <p:nvPicPr>
          <p:cNvPr id="42" name="Picture 4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1263" y="10231"/>
            <a:ext cx="4295179" cy="6858000"/>
          </a:xfrm>
          <a:prstGeom prst="rect">
            <a:avLst/>
          </a:prstGeom>
        </p:spPr>
      </p:pic>
      <p:sp>
        <p:nvSpPr>
          <p:cNvPr id="110" name="Rounded Rectangle 109"/>
          <p:cNvSpPr/>
          <p:nvPr/>
        </p:nvSpPr>
        <p:spPr>
          <a:xfrm>
            <a:off x="5661974" y="1585630"/>
            <a:ext cx="4989485" cy="423037"/>
          </a:xfrm>
          <a:prstGeom prst="roundRect">
            <a:avLst/>
          </a:prstGeom>
          <a:solidFill>
            <a:srgbClr val="061844">
              <a:lumMod val="25000"/>
              <a:lumOff val="75000"/>
            </a:srgbClr>
          </a:solidFill>
          <a:ln w="38100" cap="flat" cmpd="sng" algn="ctr">
            <a:solidFill>
              <a:srgbClr val="FFFFFF"/>
            </a:solidFill>
            <a:prstDash val="solid"/>
          </a:ln>
          <a:effectLst>
            <a:outerShdw blurRad="40000" dist="20000" dir="5400000" rotWithShape="0">
              <a:srgbClr val="000000">
                <a:alpha val="38000"/>
              </a:srgbClr>
            </a:outerShdw>
          </a:effectLst>
        </p:spPr>
        <p:txBody>
          <a:bodyPr rtlCol="0" anchor="ctr"/>
          <a:lstStyle/>
          <a:p>
            <a:pPr algn="ctr" fontAlgn="auto">
              <a:spcBef>
                <a:spcPts val="0"/>
              </a:spcBef>
              <a:spcAft>
                <a:spcPts val="0"/>
              </a:spcAft>
              <a:defRPr/>
            </a:pPr>
            <a:endParaRPr lang="en-US" sz="1400" b="1" kern="0" dirty="0">
              <a:solidFill>
                <a:srgbClr val="FFFFFF"/>
              </a:solidFill>
              <a:latin typeface="Arial"/>
            </a:endParaRPr>
          </a:p>
        </p:txBody>
      </p:sp>
      <p:sp>
        <p:nvSpPr>
          <p:cNvPr id="111" name="Rounded Rectangle 110"/>
          <p:cNvSpPr/>
          <p:nvPr/>
        </p:nvSpPr>
        <p:spPr>
          <a:xfrm rot="2634753">
            <a:off x="5375201" y="1524543"/>
            <a:ext cx="339582" cy="484256"/>
          </a:xfrm>
          <a:prstGeom prst="roundRect">
            <a:avLst/>
          </a:prstGeom>
          <a:solidFill>
            <a:srgbClr val="0768A9"/>
          </a:solidFill>
          <a:ln w="38100" cap="flat" cmpd="sng" algn="ctr">
            <a:solidFill>
              <a:srgbClr val="FFFFFF"/>
            </a:solidFill>
            <a:prstDash val="solid"/>
          </a:ln>
          <a:effectLst>
            <a:outerShdw blurRad="50800" dist="38100" dir="5400000" algn="t" rotWithShape="0">
              <a:prstClr val="black">
                <a:alpha val="40000"/>
              </a:prstClr>
            </a:outerShdw>
          </a:effectLst>
        </p:spPr>
        <p:txBody>
          <a:bodyPr rtlCol="0" anchor="ctr"/>
          <a:lstStyle/>
          <a:p>
            <a:pPr algn="ctr" fontAlgn="auto">
              <a:spcBef>
                <a:spcPts val="0"/>
              </a:spcBef>
              <a:spcAft>
                <a:spcPts val="0"/>
              </a:spcAft>
              <a:defRPr/>
            </a:pPr>
            <a:endParaRPr lang="en-US" sz="1400" b="1" kern="0" dirty="0">
              <a:solidFill>
                <a:srgbClr val="FFFFFF"/>
              </a:solidFill>
              <a:latin typeface="Arial"/>
            </a:endParaRPr>
          </a:p>
        </p:txBody>
      </p:sp>
      <p:sp>
        <p:nvSpPr>
          <p:cNvPr id="113" name="Rounded Rectangle 112"/>
          <p:cNvSpPr/>
          <p:nvPr/>
        </p:nvSpPr>
        <p:spPr>
          <a:xfrm>
            <a:off x="5663933" y="2104110"/>
            <a:ext cx="4989485" cy="423037"/>
          </a:xfrm>
          <a:prstGeom prst="roundRect">
            <a:avLst/>
          </a:prstGeom>
          <a:solidFill>
            <a:srgbClr val="061844">
              <a:lumMod val="25000"/>
              <a:lumOff val="75000"/>
            </a:srgbClr>
          </a:solidFill>
          <a:ln w="38100" cap="flat" cmpd="sng" algn="ctr">
            <a:solidFill>
              <a:srgbClr val="FFFFFF"/>
            </a:solidFill>
            <a:prstDash val="solid"/>
          </a:ln>
          <a:effectLst>
            <a:outerShdw blurRad="40000" dist="20000" dir="5400000" rotWithShape="0">
              <a:srgbClr val="000000">
                <a:alpha val="38000"/>
              </a:srgbClr>
            </a:outerShdw>
          </a:effectLst>
        </p:spPr>
        <p:txBody>
          <a:bodyPr rtlCol="0" anchor="ctr"/>
          <a:lstStyle/>
          <a:p>
            <a:pPr algn="ctr" fontAlgn="auto">
              <a:spcBef>
                <a:spcPts val="0"/>
              </a:spcBef>
              <a:spcAft>
                <a:spcPts val="0"/>
              </a:spcAft>
              <a:defRPr/>
            </a:pPr>
            <a:endParaRPr lang="en-US" sz="1400" b="1" kern="0" dirty="0">
              <a:solidFill>
                <a:srgbClr val="FFFFFF"/>
              </a:solidFill>
              <a:latin typeface="Arial"/>
            </a:endParaRPr>
          </a:p>
        </p:txBody>
      </p:sp>
      <p:sp>
        <p:nvSpPr>
          <p:cNvPr id="114" name="TextBox 113"/>
          <p:cNvSpPr txBox="1"/>
          <p:nvPr/>
        </p:nvSpPr>
        <p:spPr>
          <a:xfrm>
            <a:off x="5908668" y="2157505"/>
            <a:ext cx="2997200" cy="307777"/>
          </a:xfrm>
          <a:prstGeom prst="rect">
            <a:avLst/>
          </a:prstGeom>
          <a:noFill/>
        </p:spPr>
        <p:txBody>
          <a:bodyPr wrap="square" rtlCol="0">
            <a:spAutoFit/>
          </a:bodyPr>
          <a:lstStyle/>
          <a:p>
            <a:pPr fontAlgn="auto">
              <a:spcBef>
                <a:spcPts val="0"/>
              </a:spcBef>
              <a:spcAft>
                <a:spcPts val="0"/>
              </a:spcAft>
              <a:defRPr/>
            </a:pPr>
            <a:r>
              <a:rPr lang="en-US" sz="1400" b="1" kern="0" dirty="0">
                <a:latin typeface="Arial"/>
              </a:rPr>
              <a:t>Why </a:t>
            </a:r>
            <a:r>
              <a:rPr lang="en-US" sz="1400" b="1" kern="0" dirty="0" smtClean="0">
                <a:latin typeface="Arial"/>
              </a:rPr>
              <a:t>Kubernetes</a:t>
            </a:r>
            <a:endParaRPr lang="en-US" sz="1400" b="1" kern="0" dirty="0">
              <a:latin typeface="Arial"/>
            </a:endParaRPr>
          </a:p>
        </p:txBody>
      </p:sp>
      <p:sp>
        <p:nvSpPr>
          <p:cNvPr id="115" name="Rounded Rectangle 114"/>
          <p:cNvSpPr/>
          <p:nvPr/>
        </p:nvSpPr>
        <p:spPr>
          <a:xfrm>
            <a:off x="5677579" y="2664806"/>
            <a:ext cx="4989485" cy="423037"/>
          </a:xfrm>
          <a:prstGeom prst="roundRect">
            <a:avLst/>
          </a:prstGeom>
          <a:solidFill>
            <a:srgbClr val="061844">
              <a:lumMod val="25000"/>
              <a:lumOff val="75000"/>
            </a:srgbClr>
          </a:solidFill>
          <a:ln w="38100" cap="flat" cmpd="sng" algn="ctr">
            <a:solidFill>
              <a:srgbClr val="FFFFFF"/>
            </a:solidFill>
            <a:prstDash val="solid"/>
          </a:ln>
          <a:effectLst>
            <a:outerShdw blurRad="40000" dist="20000" dir="5400000" rotWithShape="0">
              <a:srgbClr val="000000">
                <a:alpha val="38000"/>
              </a:srgbClr>
            </a:outerShdw>
          </a:effectLst>
        </p:spPr>
        <p:txBody>
          <a:bodyPr rtlCol="0" anchor="ctr"/>
          <a:lstStyle/>
          <a:p>
            <a:pPr algn="ctr" fontAlgn="auto">
              <a:spcBef>
                <a:spcPts val="0"/>
              </a:spcBef>
              <a:spcAft>
                <a:spcPts val="0"/>
              </a:spcAft>
              <a:defRPr/>
            </a:pPr>
            <a:endParaRPr lang="en-US" sz="1400" b="1" kern="0" dirty="0">
              <a:solidFill>
                <a:srgbClr val="FFFFFF"/>
              </a:solidFill>
              <a:latin typeface="Arial"/>
            </a:endParaRPr>
          </a:p>
        </p:txBody>
      </p:sp>
      <p:sp>
        <p:nvSpPr>
          <p:cNvPr id="116" name="Rounded Rectangle 115"/>
          <p:cNvSpPr/>
          <p:nvPr/>
        </p:nvSpPr>
        <p:spPr>
          <a:xfrm>
            <a:off x="5677579" y="3210710"/>
            <a:ext cx="4989485" cy="423037"/>
          </a:xfrm>
          <a:prstGeom prst="roundRect">
            <a:avLst/>
          </a:prstGeom>
          <a:solidFill>
            <a:srgbClr val="061844">
              <a:lumMod val="25000"/>
              <a:lumOff val="75000"/>
            </a:srgbClr>
          </a:solidFill>
          <a:ln w="38100" cap="flat" cmpd="sng" algn="ctr">
            <a:solidFill>
              <a:srgbClr val="FFFFFF"/>
            </a:solidFill>
            <a:prstDash val="solid"/>
          </a:ln>
          <a:effectLst>
            <a:outerShdw blurRad="40000" dist="20000" dir="5400000" rotWithShape="0">
              <a:srgbClr val="000000">
                <a:alpha val="38000"/>
              </a:srgbClr>
            </a:outerShdw>
          </a:effectLst>
        </p:spPr>
        <p:txBody>
          <a:bodyPr rtlCol="0" anchor="ctr"/>
          <a:lstStyle/>
          <a:p>
            <a:pPr algn="ctr" fontAlgn="auto">
              <a:spcBef>
                <a:spcPts val="0"/>
              </a:spcBef>
              <a:spcAft>
                <a:spcPts val="0"/>
              </a:spcAft>
              <a:defRPr/>
            </a:pPr>
            <a:endParaRPr lang="en-US" sz="1400" b="1" kern="0" dirty="0">
              <a:solidFill>
                <a:srgbClr val="FFFFFF"/>
              </a:solidFill>
              <a:latin typeface="Arial"/>
            </a:endParaRPr>
          </a:p>
        </p:txBody>
      </p:sp>
      <p:sp>
        <p:nvSpPr>
          <p:cNvPr id="117" name="TextBox 116"/>
          <p:cNvSpPr txBox="1"/>
          <p:nvPr/>
        </p:nvSpPr>
        <p:spPr>
          <a:xfrm>
            <a:off x="5794972" y="1680485"/>
            <a:ext cx="4461950" cy="307777"/>
          </a:xfrm>
          <a:prstGeom prst="rect">
            <a:avLst/>
          </a:prstGeom>
          <a:noFill/>
        </p:spPr>
        <p:txBody>
          <a:bodyPr wrap="square" rtlCol="0">
            <a:spAutoFit/>
          </a:bodyPr>
          <a:lstStyle/>
          <a:p>
            <a:pPr fontAlgn="auto">
              <a:spcBef>
                <a:spcPts val="0"/>
              </a:spcBef>
              <a:spcAft>
                <a:spcPts val="0"/>
              </a:spcAft>
              <a:defRPr/>
            </a:pPr>
            <a:r>
              <a:rPr lang="en-US" sz="1400" b="1" kern="0" dirty="0" smtClean="0">
                <a:latin typeface="Arial"/>
              </a:rPr>
              <a:t>  What </a:t>
            </a:r>
            <a:r>
              <a:rPr lang="en-US" sz="1400" b="1" kern="0" dirty="0">
                <a:latin typeface="Arial"/>
              </a:rPr>
              <a:t>is </a:t>
            </a:r>
            <a:r>
              <a:rPr lang="en-US" sz="1400" b="1" kern="0" dirty="0" smtClean="0">
                <a:latin typeface="Arial"/>
              </a:rPr>
              <a:t>Kubernetes</a:t>
            </a:r>
            <a:endParaRPr lang="en-US" sz="1400" b="1" kern="0" dirty="0">
              <a:latin typeface="Arial"/>
            </a:endParaRPr>
          </a:p>
        </p:txBody>
      </p:sp>
      <p:sp>
        <p:nvSpPr>
          <p:cNvPr id="118" name="Rounded Rectangle 117"/>
          <p:cNvSpPr/>
          <p:nvPr/>
        </p:nvSpPr>
        <p:spPr>
          <a:xfrm rot="2634753">
            <a:off x="5375201" y="2043020"/>
            <a:ext cx="339582" cy="484256"/>
          </a:xfrm>
          <a:prstGeom prst="roundRect">
            <a:avLst/>
          </a:prstGeom>
          <a:solidFill>
            <a:srgbClr val="0768A9"/>
          </a:solidFill>
          <a:ln w="38100" cap="flat" cmpd="sng" algn="ctr">
            <a:solidFill>
              <a:srgbClr val="FFFFFF"/>
            </a:solidFill>
            <a:prstDash val="solid"/>
          </a:ln>
          <a:effectLst>
            <a:outerShdw blurRad="50800" dist="38100" dir="5400000" algn="t" rotWithShape="0">
              <a:prstClr val="black">
                <a:alpha val="40000"/>
              </a:prstClr>
            </a:outerShdw>
          </a:effectLst>
        </p:spPr>
        <p:txBody>
          <a:bodyPr rtlCol="0" anchor="ctr"/>
          <a:lstStyle/>
          <a:p>
            <a:pPr algn="ctr" fontAlgn="auto">
              <a:spcBef>
                <a:spcPts val="0"/>
              </a:spcBef>
              <a:spcAft>
                <a:spcPts val="0"/>
              </a:spcAft>
              <a:defRPr/>
            </a:pPr>
            <a:endParaRPr lang="en-US" sz="1400" b="1" kern="0" dirty="0">
              <a:solidFill>
                <a:srgbClr val="FFFFFF"/>
              </a:solidFill>
              <a:latin typeface="Arial"/>
            </a:endParaRPr>
          </a:p>
        </p:txBody>
      </p:sp>
      <p:sp>
        <p:nvSpPr>
          <p:cNvPr id="119" name="Rounded Rectangle 118"/>
          <p:cNvSpPr/>
          <p:nvPr/>
        </p:nvSpPr>
        <p:spPr>
          <a:xfrm rot="2634753">
            <a:off x="5375201" y="2617364"/>
            <a:ext cx="339582" cy="484256"/>
          </a:xfrm>
          <a:prstGeom prst="roundRect">
            <a:avLst/>
          </a:prstGeom>
          <a:solidFill>
            <a:srgbClr val="0768A9"/>
          </a:solidFill>
          <a:ln w="38100" cap="flat" cmpd="sng" algn="ctr">
            <a:solidFill>
              <a:srgbClr val="FFFFFF"/>
            </a:solidFill>
            <a:prstDash val="solid"/>
          </a:ln>
          <a:effectLst>
            <a:outerShdw blurRad="50800" dist="38100" dir="5400000" algn="t" rotWithShape="0">
              <a:prstClr val="black">
                <a:alpha val="40000"/>
              </a:prstClr>
            </a:outerShdw>
          </a:effectLst>
        </p:spPr>
        <p:txBody>
          <a:bodyPr rtlCol="0" anchor="ctr"/>
          <a:lstStyle/>
          <a:p>
            <a:pPr algn="ctr" fontAlgn="auto">
              <a:spcBef>
                <a:spcPts val="0"/>
              </a:spcBef>
              <a:spcAft>
                <a:spcPts val="0"/>
              </a:spcAft>
              <a:defRPr/>
            </a:pPr>
            <a:endParaRPr lang="en-US" sz="1400" b="1" kern="0" dirty="0">
              <a:solidFill>
                <a:srgbClr val="FFFFFF"/>
              </a:solidFill>
              <a:latin typeface="Arial"/>
            </a:endParaRPr>
          </a:p>
        </p:txBody>
      </p:sp>
      <p:sp>
        <p:nvSpPr>
          <p:cNvPr id="121" name="TextBox 120"/>
          <p:cNvSpPr txBox="1"/>
          <p:nvPr/>
        </p:nvSpPr>
        <p:spPr>
          <a:xfrm>
            <a:off x="5353898" y="2161739"/>
            <a:ext cx="607738" cy="307777"/>
          </a:xfrm>
          <a:prstGeom prst="rect">
            <a:avLst/>
          </a:prstGeom>
          <a:noFill/>
        </p:spPr>
        <p:txBody>
          <a:bodyPr wrap="square" rtlCol="0">
            <a:spAutoFit/>
          </a:bodyPr>
          <a:lstStyle/>
          <a:p>
            <a:pPr fontAlgn="auto">
              <a:spcBef>
                <a:spcPts val="0"/>
              </a:spcBef>
              <a:spcAft>
                <a:spcPts val="0"/>
              </a:spcAft>
              <a:defRPr/>
            </a:pPr>
            <a:r>
              <a:rPr lang="en-US" sz="1400" b="1" kern="0" dirty="0">
                <a:solidFill>
                  <a:srgbClr val="FFFFFF"/>
                </a:solidFill>
                <a:latin typeface="Arial"/>
              </a:rPr>
              <a:t>02</a:t>
            </a:r>
          </a:p>
        </p:txBody>
      </p:sp>
      <p:sp>
        <p:nvSpPr>
          <p:cNvPr id="122" name="TextBox 121"/>
          <p:cNvSpPr txBox="1"/>
          <p:nvPr/>
        </p:nvSpPr>
        <p:spPr>
          <a:xfrm>
            <a:off x="5353898" y="2737727"/>
            <a:ext cx="607738" cy="307777"/>
          </a:xfrm>
          <a:prstGeom prst="rect">
            <a:avLst/>
          </a:prstGeom>
          <a:noFill/>
        </p:spPr>
        <p:txBody>
          <a:bodyPr wrap="square" rtlCol="0">
            <a:spAutoFit/>
          </a:bodyPr>
          <a:lstStyle/>
          <a:p>
            <a:pPr fontAlgn="auto">
              <a:spcBef>
                <a:spcPts val="0"/>
              </a:spcBef>
              <a:spcAft>
                <a:spcPts val="0"/>
              </a:spcAft>
              <a:defRPr/>
            </a:pPr>
            <a:r>
              <a:rPr lang="en-US" sz="1400" b="1" kern="0" dirty="0">
                <a:solidFill>
                  <a:srgbClr val="FFFFFF"/>
                </a:solidFill>
                <a:latin typeface="Arial"/>
              </a:rPr>
              <a:t>03</a:t>
            </a:r>
          </a:p>
        </p:txBody>
      </p:sp>
      <p:sp>
        <p:nvSpPr>
          <p:cNvPr id="124" name="TextBox 123"/>
          <p:cNvSpPr txBox="1"/>
          <p:nvPr/>
        </p:nvSpPr>
        <p:spPr>
          <a:xfrm>
            <a:off x="5260030" y="3305832"/>
            <a:ext cx="607738" cy="307777"/>
          </a:xfrm>
          <a:prstGeom prst="rect">
            <a:avLst/>
          </a:prstGeom>
          <a:noFill/>
        </p:spPr>
        <p:txBody>
          <a:bodyPr wrap="square" rtlCol="0">
            <a:spAutoFit/>
          </a:bodyPr>
          <a:lstStyle/>
          <a:p>
            <a:pPr fontAlgn="auto">
              <a:spcBef>
                <a:spcPts val="0"/>
              </a:spcBef>
              <a:spcAft>
                <a:spcPts val="0"/>
              </a:spcAft>
              <a:defRPr/>
            </a:pPr>
            <a:r>
              <a:rPr lang="en-US" sz="1400" b="1" kern="0" dirty="0">
                <a:solidFill>
                  <a:srgbClr val="FFFFFF"/>
                </a:solidFill>
                <a:latin typeface="Arial"/>
              </a:rPr>
              <a:t>04</a:t>
            </a:r>
          </a:p>
        </p:txBody>
      </p:sp>
      <p:sp>
        <p:nvSpPr>
          <p:cNvPr id="125" name="TextBox 124"/>
          <p:cNvSpPr txBox="1"/>
          <p:nvPr/>
        </p:nvSpPr>
        <p:spPr>
          <a:xfrm>
            <a:off x="5362255" y="1642316"/>
            <a:ext cx="607738" cy="307777"/>
          </a:xfrm>
          <a:prstGeom prst="rect">
            <a:avLst/>
          </a:prstGeom>
          <a:noFill/>
        </p:spPr>
        <p:txBody>
          <a:bodyPr wrap="square" rtlCol="0">
            <a:spAutoFit/>
          </a:bodyPr>
          <a:lstStyle/>
          <a:p>
            <a:pPr fontAlgn="auto">
              <a:spcBef>
                <a:spcPts val="0"/>
              </a:spcBef>
              <a:spcAft>
                <a:spcPts val="0"/>
              </a:spcAft>
              <a:defRPr/>
            </a:pPr>
            <a:r>
              <a:rPr lang="en-US" sz="1400" b="1" kern="0" dirty="0">
                <a:solidFill>
                  <a:srgbClr val="FFFFFF"/>
                </a:solidFill>
                <a:latin typeface="Arial"/>
              </a:rPr>
              <a:t>01</a:t>
            </a:r>
          </a:p>
        </p:txBody>
      </p:sp>
      <p:sp>
        <p:nvSpPr>
          <p:cNvPr id="130" name="Rectangle 129"/>
          <p:cNvSpPr/>
          <p:nvPr/>
        </p:nvSpPr>
        <p:spPr>
          <a:xfrm>
            <a:off x="5900295" y="3272536"/>
            <a:ext cx="4428119" cy="307777"/>
          </a:xfrm>
          <a:prstGeom prst="rect">
            <a:avLst/>
          </a:prstGeom>
        </p:spPr>
        <p:txBody>
          <a:bodyPr wrap="square">
            <a:spAutoFit/>
          </a:bodyPr>
          <a:lstStyle/>
          <a:p>
            <a:pPr fontAlgn="auto">
              <a:spcBef>
                <a:spcPts val="0"/>
              </a:spcBef>
              <a:spcAft>
                <a:spcPts val="0"/>
              </a:spcAft>
              <a:defRPr/>
            </a:pPr>
            <a:endParaRPr lang="en-US" sz="1400" b="1" kern="0" dirty="0">
              <a:latin typeface="Arial"/>
            </a:endParaRPr>
          </a:p>
        </p:txBody>
      </p:sp>
      <p:sp>
        <p:nvSpPr>
          <p:cNvPr id="131" name="Rectangle 130"/>
          <p:cNvSpPr/>
          <p:nvPr/>
        </p:nvSpPr>
        <p:spPr>
          <a:xfrm>
            <a:off x="5900295" y="2741961"/>
            <a:ext cx="3733800" cy="307777"/>
          </a:xfrm>
          <a:prstGeom prst="rect">
            <a:avLst/>
          </a:prstGeom>
        </p:spPr>
        <p:txBody>
          <a:bodyPr wrap="square">
            <a:spAutoFit/>
          </a:bodyPr>
          <a:lstStyle/>
          <a:p>
            <a:pPr fontAlgn="auto">
              <a:spcBef>
                <a:spcPts val="0"/>
              </a:spcBef>
              <a:spcAft>
                <a:spcPts val="0"/>
              </a:spcAft>
              <a:defRPr/>
            </a:pPr>
            <a:r>
              <a:rPr lang="en-GB" sz="1400" b="1" kern="0" dirty="0">
                <a:latin typeface="Arial"/>
              </a:rPr>
              <a:t> </a:t>
            </a:r>
            <a:endParaRPr lang="en-US" sz="1400" b="1" kern="0" dirty="0">
              <a:latin typeface="Arial"/>
            </a:endParaRPr>
          </a:p>
        </p:txBody>
      </p:sp>
      <p:sp>
        <p:nvSpPr>
          <p:cNvPr id="138" name="TextBox 137"/>
          <p:cNvSpPr txBox="1"/>
          <p:nvPr/>
        </p:nvSpPr>
        <p:spPr>
          <a:xfrm>
            <a:off x="5278634" y="4300384"/>
            <a:ext cx="607738" cy="307777"/>
          </a:xfrm>
          <a:prstGeom prst="rect">
            <a:avLst/>
          </a:prstGeom>
          <a:noFill/>
        </p:spPr>
        <p:txBody>
          <a:bodyPr wrap="square" rtlCol="0">
            <a:spAutoFit/>
          </a:bodyPr>
          <a:lstStyle/>
          <a:p>
            <a:pPr fontAlgn="auto">
              <a:spcBef>
                <a:spcPts val="0"/>
              </a:spcBef>
              <a:spcAft>
                <a:spcPts val="0"/>
              </a:spcAft>
              <a:defRPr/>
            </a:pPr>
            <a:r>
              <a:rPr lang="en-US" sz="1400" b="1" kern="0" dirty="0">
                <a:solidFill>
                  <a:srgbClr val="FFFFFF"/>
                </a:solidFill>
                <a:latin typeface="Arial"/>
              </a:rPr>
              <a:t>08</a:t>
            </a:r>
          </a:p>
        </p:txBody>
      </p:sp>
      <p:sp>
        <p:nvSpPr>
          <p:cNvPr id="140" name="Title 1"/>
          <p:cNvSpPr txBox="1">
            <a:spLocks/>
          </p:cNvSpPr>
          <p:nvPr/>
        </p:nvSpPr>
        <p:spPr bwMode="auto">
          <a:xfrm>
            <a:off x="5358816" y="665076"/>
            <a:ext cx="3856492"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45720" rIns="45720" bIns="45720" numCol="1" anchor="ctr" anchorCtr="0" compatLnSpc="1">
            <a:prstTxWarp prst="textNoShape">
              <a:avLst/>
            </a:prstTxWarp>
          </a:bodyPr>
          <a:lstStyle>
            <a:lvl1pPr algn="l" rtl="0" eaLnBrk="0" fontAlgn="base" hangingPunct="0">
              <a:spcBef>
                <a:spcPct val="0"/>
              </a:spcBef>
              <a:spcAft>
                <a:spcPct val="0"/>
              </a:spcAft>
              <a:defRPr sz="1600" b="0" i="0">
                <a:solidFill>
                  <a:schemeClr val="tx1">
                    <a:lumMod val="65000"/>
                    <a:lumOff val="35000"/>
                  </a:schemeClr>
                </a:solidFill>
                <a:latin typeface="Arial" charset="0"/>
                <a:ea typeface="Arial" charset="0"/>
                <a:cs typeface="Arial" charset="0"/>
              </a:defRPr>
            </a:lvl1pPr>
            <a:lvl2pPr algn="l" rtl="0" eaLnBrk="0" fontAlgn="base" hangingPunct="0">
              <a:spcBef>
                <a:spcPct val="0"/>
              </a:spcBef>
              <a:spcAft>
                <a:spcPct val="0"/>
              </a:spcAft>
              <a:defRPr sz="2400" b="1">
                <a:solidFill>
                  <a:schemeClr val="bg1"/>
                </a:solidFill>
                <a:latin typeface="Arial" charset="0"/>
              </a:defRPr>
            </a:lvl2pPr>
            <a:lvl3pPr algn="l" rtl="0" eaLnBrk="0" fontAlgn="base" hangingPunct="0">
              <a:spcBef>
                <a:spcPct val="0"/>
              </a:spcBef>
              <a:spcAft>
                <a:spcPct val="0"/>
              </a:spcAft>
              <a:defRPr sz="2400" b="1">
                <a:solidFill>
                  <a:schemeClr val="bg1"/>
                </a:solidFill>
                <a:latin typeface="Arial" charset="0"/>
              </a:defRPr>
            </a:lvl3pPr>
            <a:lvl4pPr algn="l" rtl="0" eaLnBrk="0" fontAlgn="base" hangingPunct="0">
              <a:spcBef>
                <a:spcPct val="0"/>
              </a:spcBef>
              <a:spcAft>
                <a:spcPct val="0"/>
              </a:spcAft>
              <a:defRPr sz="2400" b="1">
                <a:solidFill>
                  <a:schemeClr val="bg1"/>
                </a:solidFill>
                <a:latin typeface="Arial" charset="0"/>
              </a:defRPr>
            </a:lvl4pPr>
            <a:lvl5pPr algn="l" rtl="0" eaLnBrk="0" fontAlgn="base" hangingPunct="0">
              <a:spcBef>
                <a:spcPct val="0"/>
              </a:spcBef>
              <a:spcAft>
                <a:spcPct val="0"/>
              </a:spcAft>
              <a:defRPr sz="2400" b="1">
                <a:solidFill>
                  <a:schemeClr val="bg1"/>
                </a:solidFill>
                <a:latin typeface="Arial" charset="0"/>
              </a:defRPr>
            </a:lvl5pPr>
            <a:lvl6pPr marL="457200" algn="l" rtl="0" fontAlgn="base">
              <a:spcBef>
                <a:spcPct val="0"/>
              </a:spcBef>
              <a:spcAft>
                <a:spcPct val="0"/>
              </a:spcAft>
              <a:defRPr sz="2400" b="1">
                <a:solidFill>
                  <a:schemeClr val="bg1"/>
                </a:solidFill>
                <a:latin typeface="Arial" charset="0"/>
              </a:defRPr>
            </a:lvl6pPr>
            <a:lvl7pPr marL="914400" algn="l" rtl="0" fontAlgn="base">
              <a:spcBef>
                <a:spcPct val="0"/>
              </a:spcBef>
              <a:spcAft>
                <a:spcPct val="0"/>
              </a:spcAft>
              <a:defRPr sz="2400" b="1">
                <a:solidFill>
                  <a:schemeClr val="bg1"/>
                </a:solidFill>
                <a:latin typeface="Arial" charset="0"/>
              </a:defRPr>
            </a:lvl7pPr>
            <a:lvl8pPr marL="1371600" algn="l" rtl="0" fontAlgn="base">
              <a:spcBef>
                <a:spcPct val="0"/>
              </a:spcBef>
              <a:spcAft>
                <a:spcPct val="0"/>
              </a:spcAft>
              <a:defRPr sz="2400" b="1">
                <a:solidFill>
                  <a:schemeClr val="bg1"/>
                </a:solidFill>
                <a:latin typeface="Arial" charset="0"/>
              </a:defRPr>
            </a:lvl8pPr>
            <a:lvl9pPr marL="1828800" algn="l" rtl="0" fontAlgn="base">
              <a:spcBef>
                <a:spcPct val="0"/>
              </a:spcBef>
              <a:spcAft>
                <a:spcPct val="0"/>
              </a:spcAft>
              <a:defRPr sz="2400" b="1">
                <a:solidFill>
                  <a:schemeClr val="bg1"/>
                </a:solidFill>
                <a:latin typeface="Arial" charset="0"/>
              </a:defRPr>
            </a:lvl9pPr>
          </a:lstStyle>
          <a:p>
            <a:r>
              <a:rPr lang="en-GB" sz="1800" b="1" kern="0" dirty="0"/>
              <a:t>AGENDA</a:t>
            </a:r>
          </a:p>
        </p:txBody>
      </p:sp>
      <p:sp>
        <p:nvSpPr>
          <p:cNvPr id="24" name="Rounded Rectangle 115">
            <a:extLst>
              <a:ext uri="{FF2B5EF4-FFF2-40B4-BE49-F238E27FC236}">
                <a16:creationId xmlns:a16="http://schemas.microsoft.com/office/drawing/2014/main" id="{B3E62E4E-173B-48A3-B07D-502D29AFBCAD}"/>
              </a:ext>
            </a:extLst>
          </p:cNvPr>
          <p:cNvSpPr/>
          <p:nvPr/>
        </p:nvSpPr>
        <p:spPr>
          <a:xfrm>
            <a:off x="5675225" y="3773914"/>
            <a:ext cx="4989485" cy="423037"/>
          </a:xfrm>
          <a:prstGeom prst="roundRect">
            <a:avLst/>
          </a:prstGeom>
          <a:solidFill>
            <a:srgbClr val="061844">
              <a:lumMod val="25000"/>
              <a:lumOff val="75000"/>
            </a:srgbClr>
          </a:solidFill>
          <a:ln w="38100" cap="flat" cmpd="sng" algn="ctr">
            <a:solidFill>
              <a:srgbClr val="FFFFFF"/>
            </a:solidFill>
            <a:prstDash val="solid"/>
          </a:ln>
          <a:effectLst>
            <a:outerShdw blurRad="40000" dist="20000" dir="5400000" rotWithShape="0">
              <a:srgbClr val="000000">
                <a:alpha val="38000"/>
              </a:srgbClr>
            </a:outerShdw>
          </a:effectLst>
        </p:spPr>
        <p:txBody>
          <a:bodyPr rtlCol="0" anchor="ctr"/>
          <a:lstStyle/>
          <a:p>
            <a:pPr>
              <a:defRPr/>
            </a:pPr>
            <a:r>
              <a:rPr lang="en-US" sz="1400" b="1" kern="0" dirty="0">
                <a:solidFill>
                  <a:sysClr val="windowText" lastClr="000000"/>
                </a:solidFill>
                <a:latin typeface="Arial"/>
              </a:rPr>
              <a:t>    </a:t>
            </a:r>
            <a:r>
              <a:rPr lang="en-US" sz="1400" b="1" kern="0" dirty="0" smtClean="0">
                <a:solidFill>
                  <a:sysClr val="windowText" lastClr="000000"/>
                </a:solidFill>
                <a:latin typeface="Arial"/>
              </a:rPr>
              <a:t>Basic Examples</a:t>
            </a:r>
            <a:endParaRPr lang="en-US" sz="1400" b="1" kern="0" dirty="0">
              <a:solidFill>
                <a:sysClr val="windowText" lastClr="000000"/>
              </a:solidFill>
              <a:latin typeface="Arial"/>
            </a:endParaRPr>
          </a:p>
        </p:txBody>
      </p:sp>
      <p:sp>
        <p:nvSpPr>
          <p:cNvPr id="25" name="Rounded Rectangle 122">
            <a:extLst>
              <a:ext uri="{FF2B5EF4-FFF2-40B4-BE49-F238E27FC236}">
                <a16:creationId xmlns:a16="http://schemas.microsoft.com/office/drawing/2014/main" id="{C8A87469-EE11-4BF8-B409-172083B82E39}"/>
              </a:ext>
            </a:extLst>
          </p:cNvPr>
          <p:cNvSpPr/>
          <p:nvPr/>
        </p:nvSpPr>
        <p:spPr>
          <a:xfrm rot="2634753">
            <a:off x="5372848" y="3752815"/>
            <a:ext cx="339582" cy="484256"/>
          </a:xfrm>
          <a:prstGeom prst="roundRect">
            <a:avLst/>
          </a:prstGeom>
          <a:solidFill>
            <a:srgbClr val="0768A9"/>
          </a:solidFill>
          <a:ln w="38100" cap="flat" cmpd="sng" algn="ctr">
            <a:solidFill>
              <a:srgbClr val="FFFFFF"/>
            </a:solidFill>
            <a:prstDash val="solid"/>
          </a:ln>
          <a:effectLst>
            <a:outerShdw blurRad="50800" dist="38100" dir="5400000" algn="t" rotWithShape="0">
              <a:prstClr val="black">
                <a:alpha val="40000"/>
              </a:prstClr>
            </a:outerShdw>
          </a:effectLst>
        </p:spPr>
        <p:txBody>
          <a:bodyPr rtlCol="0" anchor="ctr"/>
          <a:lstStyle/>
          <a:p>
            <a:pPr algn="ctr" fontAlgn="auto">
              <a:spcBef>
                <a:spcPts val="0"/>
              </a:spcBef>
              <a:spcAft>
                <a:spcPts val="0"/>
              </a:spcAft>
              <a:defRPr/>
            </a:pPr>
            <a:endParaRPr lang="en-US" sz="1400" b="1" kern="0" dirty="0">
              <a:solidFill>
                <a:srgbClr val="FFFFFF"/>
              </a:solidFill>
              <a:latin typeface="Arial"/>
            </a:endParaRPr>
          </a:p>
        </p:txBody>
      </p:sp>
      <p:sp>
        <p:nvSpPr>
          <p:cNvPr id="26" name="TextBox 25">
            <a:extLst>
              <a:ext uri="{FF2B5EF4-FFF2-40B4-BE49-F238E27FC236}">
                <a16:creationId xmlns:a16="http://schemas.microsoft.com/office/drawing/2014/main" id="{429C0C66-A66F-4640-943F-2A9FE5F63083}"/>
              </a:ext>
            </a:extLst>
          </p:cNvPr>
          <p:cNvSpPr txBox="1"/>
          <p:nvPr/>
        </p:nvSpPr>
        <p:spPr>
          <a:xfrm>
            <a:off x="5351545" y="3842401"/>
            <a:ext cx="607738" cy="307777"/>
          </a:xfrm>
          <a:prstGeom prst="rect">
            <a:avLst/>
          </a:prstGeom>
          <a:noFill/>
        </p:spPr>
        <p:txBody>
          <a:bodyPr wrap="square" rtlCol="0">
            <a:spAutoFit/>
          </a:bodyPr>
          <a:lstStyle/>
          <a:p>
            <a:pPr fontAlgn="auto">
              <a:spcBef>
                <a:spcPts val="0"/>
              </a:spcBef>
              <a:spcAft>
                <a:spcPts val="0"/>
              </a:spcAft>
              <a:defRPr/>
            </a:pPr>
            <a:r>
              <a:rPr lang="en-US" sz="1400" b="1" kern="0" dirty="0">
                <a:solidFill>
                  <a:srgbClr val="FFFFFF"/>
                </a:solidFill>
                <a:latin typeface="Arial"/>
              </a:rPr>
              <a:t>05</a:t>
            </a:r>
          </a:p>
        </p:txBody>
      </p:sp>
      <p:sp>
        <p:nvSpPr>
          <p:cNvPr id="36" name="Rectangle 35">
            <a:extLst>
              <a:ext uri="{FF2B5EF4-FFF2-40B4-BE49-F238E27FC236}">
                <a16:creationId xmlns:a16="http://schemas.microsoft.com/office/drawing/2014/main" id="{77F2031D-344C-40D7-8594-D9F7DF42C797}"/>
              </a:ext>
            </a:extLst>
          </p:cNvPr>
          <p:cNvSpPr/>
          <p:nvPr/>
        </p:nvSpPr>
        <p:spPr>
          <a:xfrm>
            <a:off x="5851073" y="2708187"/>
            <a:ext cx="4428119" cy="307777"/>
          </a:xfrm>
          <a:prstGeom prst="rect">
            <a:avLst/>
          </a:prstGeom>
        </p:spPr>
        <p:txBody>
          <a:bodyPr wrap="square">
            <a:spAutoFit/>
          </a:bodyPr>
          <a:lstStyle/>
          <a:p>
            <a:pPr fontAlgn="auto">
              <a:spcBef>
                <a:spcPts val="0"/>
              </a:spcBef>
              <a:spcAft>
                <a:spcPts val="0"/>
              </a:spcAft>
              <a:defRPr/>
            </a:pPr>
            <a:r>
              <a:rPr lang="en-US" sz="1400" b="1" kern="0" dirty="0" smtClean="0">
                <a:latin typeface="Arial"/>
              </a:rPr>
              <a:t> Kubernetes </a:t>
            </a:r>
            <a:r>
              <a:rPr lang="en-US" sz="1400" b="1" kern="0" dirty="0">
                <a:latin typeface="Arial"/>
              </a:rPr>
              <a:t>Architecture</a:t>
            </a:r>
          </a:p>
        </p:txBody>
      </p:sp>
      <p:sp>
        <p:nvSpPr>
          <p:cNvPr id="38" name="Rounded Rectangle 122">
            <a:extLst>
              <a:ext uri="{FF2B5EF4-FFF2-40B4-BE49-F238E27FC236}">
                <a16:creationId xmlns:a16="http://schemas.microsoft.com/office/drawing/2014/main" id="{E01324E9-EC23-4AD7-A469-C2ED80DD63BB}"/>
              </a:ext>
            </a:extLst>
          </p:cNvPr>
          <p:cNvSpPr/>
          <p:nvPr/>
        </p:nvSpPr>
        <p:spPr>
          <a:xfrm rot="2634753">
            <a:off x="5412712" y="4380399"/>
            <a:ext cx="339582" cy="484256"/>
          </a:xfrm>
          <a:prstGeom prst="roundRect">
            <a:avLst/>
          </a:prstGeom>
          <a:solidFill>
            <a:srgbClr val="0768A9"/>
          </a:solidFill>
          <a:ln w="38100" cap="flat" cmpd="sng" algn="ctr">
            <a:solidFill>
              <a:srgbClr val="FFFFFF"/>
            </a:solidFill>
            <a:prstDash val="solid"/>
          </a:ln>
          <a:effectLst>
            <a:outerShdw blurRad="50800" dist="38100" dir="5400000" algn="t" rotWithShape="0">
              <a:prstClr val="black">
                <a:alpha val="40000"/>
              </a:prstClr>
            </a:outerShdw>
          </a:effectLst>
        </p:spPr>
        <p:txBody>
          <a:bodyPr rtlCol="0" anchor="ctr"/>
          <a:lstStyle/>
          <a:p>
            <a:pPr algn="ctr" fontAlgn="auto">
              <a:spcBef>
                <a:spcPts val="0"/>
              </a:spcBef>
              <a:spcAft>
                <a:spcPts val="0"/>
              </a:spcAft>
              <a:defRPr/>
            </a:pPr>
            <a:endParaRPr lang="en-US" sz="1400" b="1" kern="0" dirty="0">
              <a:solidFill>
                <a:srgbClr val="FFFFFF"/>
              </a:solidFill>
              <a:latin typeface="Arial"/>
            </a:endParaRPr>
          </a:p>
        </p:txBody>
      </p:sp>
      <p:sp>
        <p:nvSpPr>
          <p:cNvPr id="40" name="TextBox 39">
            <a:extLst>
              <a:ext uri="{FF2B5EF4-FFF2-40B4-BE49-F238E27FC236}">
                <a16:creationId xmlns:a16="http://schemas.microsoft.com/office/drawing/2014/main" id="{EDADBC48-81D9-4184-B41F-3109562D1CBE}"/>
              </a:ext>
            </a:extLst>
          </p:cNvPr>
          <p:cNvSpPr txBox="1"/>
          <p:nvPr/>
        </p:nvSpPr>
        <p:spPr>
          <a:xfrm>
            <a:off x="5358816" y="4544897"/>
            <a:ext cx="607738" cy="307777"/>
          </a:xfrm>
          <a:prstGeom prst="rect">
            <a:avLst/>
          </a:prstGeom>
          <a:noFill/>
        </p:spPr>
        <p:txBody>
          <a:bodyPr wrap="square" rtlCol="0">
            <a:spAutoFit/>
          </a:bodyPr>
          <a:lstStyle/>
          <a:p>
            <a:pPr fontAlgn="auto">
              <a:spcBef>
                <a:spcPts val="0"/>
              </a:spcBef>
              <a:spcAft>
                <a:spcPts val="0"/>
              </a:spcAft>
              <a:defRPr/>
            </a:pPr>
            <a:r>
              <a:rPr lang="en-US" sz="1400" b="1" kern="0" dirty="0" smtClean="0">
                <a:solidFill>
                  <a:srgbClr val="FFFFFF"/>
                </a:solidFill>
                <a:latin typeface="Arial"/>
              </a:rPr>
              <a:t>06</a:t>
            </a:r>
            <a:endParaRPr lang="en-US" sz="1400" b="1" kern="0" dirty="0">
              <a:solidFill>
                <a:srgbClr val="FFFFFF"/>
              </a:solidFill>
              <a:latin typeface="Arial"/>
            </a:endParaRPr>
          </a:p>
        </p:txBody>
      </p:sp>
      <p:sp>
        <p:nvSpPr>
          <p:cNvPr id="34" name="Rounded Rectangle 115">
            <a:extLst>
              <a:ext uri="{FF2B5EF4-FFF2-40B4-BE49-F238E27FC236}">
                <a16:creationId xmlns:a16="http://schemas.microsoft.com/office/drawing/2014/main" id="{D1C3A84E-DC1D-44F4-AB4A-43D46D736933}"/>
              </a:ext>
            </a:extLst>
          </p:cNvPr>
          <p:cNvSpPr/>
          <p:nvPr/>
        </p:nvSpPr>
        <p:spPr>
          <a:xfrm>
            <a:off x="5675225" y="3227713"/>
            <a:ext cx="4989485" cy="423037"/>
          </a:xfrm>
          <a:prstGeom prst="roundRect">
            <a:avLst/>
          </a:prstGeom>
          <a:solidFill>
            <a:srgbClr val="061844">
              <a:lumMod val="25000"/>
              <a:lumOff val="75000"/>
            </a:srgbClr>
          </a:solidFill>
          <a:ln w="38100" cap="flat" cmpd="sng" algn="ctr">
            <a:solidFill>
              <a:srgbClr val="FFFFFF"/>
            </a:solidFill>
            <a:prstDash val="solid"/>
          </a:ln>
          <a:effectLst>
            <a:outerShdw blurRad="40000" dist="20000" dir="5400000" rotWithShape="0">
              <a:srgbClr val="000000">
                <a:alpha val="38000"/>
              </a:srgbClr>
            </a:outerShdw>
          </a:effectLst>
        </p:spPr>
        <p:txBody>
          <a:bodyPr rtlCol="0" anchor="ctr"/>
          <a:lstStyle/>
          <a:p>
            <a:pPr>
              <a:defRPr/>
            </a:pPr>
            <a:r>
              <a:rPr lang="en-US" sz="1400" b="1" kern="0" dirty="0">
                <a:solidFill>
                  <a:sysClr val="windowText" lastClr="000000"/>
                </a:solidFill>
                <a:latin typeface="Arial"/>
              </a:rPr>
              <a:t>    </a:t>
            </a:r>
            <a:r>
              <a:rPr lang="en-US" sz="1400" b="1" kern="0" dirty="0" smtClean="0">
                <a:solidFill>
                  <a:sysClr val="windowText" lastClr="000000"/>
                </a:solidFill>
                <a:latin typeface="Arial"/>
              </a:rPr>
              <a:t>Kubernetes Objects</a:t>
            </a:r>
            <a:endParaRPr lang="en-US" sz="1400" b="1" kern="0" dirty="0">
              <a:solidFill>
                <a:sysClr val="windowText" lastClr="000000"/>
              </a:solidFill>
              <a:latin typeface="Arial"/>
            </a:endParaRPr>
          </a:p>
        </p:txBody>
      </p:sp>
      <p:sp>
        <p:nvSpPr>
          <p:cNvPr id="123" name="Rounded Rectangle 122"/>
          <p:cNvSpPr/>
          <p:nvPr/>
        </p:nvSpPr>
        <p:spPr>
          <a:xfrm rot="2634753">
            <a:off x="5357015" y="3189907"/>
            <a:ext cx="339582" cy="484256"/>
          </a:xfrm>
          <a:prstGeom prst="roundRect">
            <a:avLst/>
          </a:prstGeom>
          <a:solidFill>
            <a:srgbClr val="0768A9"/>
          </a:solidFill>
          <a:ln w="38100" cap="flat" cmpd="sng" algn="ctr">
            <a:solidFill>
              <a:srgbClr val="FFFFFF"/>
            </a:solidFill>
            <a:prstDash val="solid"/>
          </a:ln>
          <a:effectLst>
            <a:outerShdw blurRad="50800" dist="38100" dir="5400000" algn="t" rotWithShape="0">
              <a:prstClr val="black">
                <a:alpha val="40000"/>
              </a:prstClr>
            </a:outerShdw>
          </a:effectLst>
        </p:spPr>
        <p:txBody>
          <a:bodyPr rtlCol="0" anchor="ctr"/>
          <a:lstStyle/>
          <a:p>
            <a:pPr algn="ctr" fontAlgn="auto">
              <a:spcBef>
                <a:spcPts val="0"/>
              </a:spcBef>
              <a:spcAft>
                <a:spcPts val="0"/>
              </a:spcAft>
              <a:defRPr/>
            </a:pPr>
            <a:endParaRPr lang="en-US" sz="1400" b="1" kern="0" dirty="0">
              <a:solidFill>
                <a:srgbClr val="FFFFFF"/>
              </a:solidFill>
              <a:latin typeface="Arial"/>
            </a:endParaRPr>
          </a:p>
        </p:txBody>
      </p:sp>
      <p:sp>
        <p:nvSpPr>
          <p:cNvPr id="35" name="TextBox 34">
            <a:extLst>
              <a:ext uri="{FF2B5EF4-FFF2-40B4-BE49-F238E27FC236}">
                <a16:creationId xmlns:a16="http://schemas.microsoft.com/office/drawing/2014/main" id="{88D42A84-CDE8-4C2C-87E3-A76E730B63D8}"/>
              </a:ext>
            </a:extLst>
          </p:cNvPr>
          <p:cNvSpPr txBox="1"/>
          <p:nvPr/>
        </p:nvSpPr>
        <p:spPr>
          <a:xfrm>
            <a:off x="5302913" y="3308719"/>
            <a:ext cx="607738" cy="307777"/>
          </a:xfrm>
          <a:prstGeom prst="rect">
            <a:avLst/>
          </a:prstGeom>
          <a:noFill/>
        </p:spPr>
        <p:txBody>
          <a:bodyPr wrap="square" rtlCol="0">
            <a:spAutoFit/>
          </a:bodyPr>
          <a:lstStyle/>
          <a:p>
            <a:pPr fontAlgn="auto">
              <a:spcBef>
                <a:spcPts val="0"/>
              </a:spcBef>
              <a:spcAft>
                <a:spcPts val="0"/>
              </a:spcAft>
              <a:defRPr/>
            </a:pPr>
            <a:r>
              <a:rPr lang="en-US" sz="1400" b="1" kern="0" dirty="0">
                <a:solidFill>
                  <a:srgbClr val="FFFFFF"/>
                </a:solidFill>
                <a:latin typeface="Arial"/>
              </a:rPr>
              <a:t>04</a:t>
            </a:r>
          </a:p>
        </p:txBody>
      </p:sp>
    </p:spTree>
    <p:extLst>
      <p:ext uri="{BB962C8B-B14F-4D97-AF65-F5344CB8AC3E}">
        <p14:creationId xmlns:p14="http://schemas.microsoft.com/office/powerpoint/2010/main" val="2992637584"/>
      </p:ext>
    </p:extLst>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297180" y="1083944"/>
            <a:ext cx="11193780" cy="5377815"/>
          </a:xfrm>
          <a:prstGeom prst="rect">
            <a:avLst/>
          </a:prstGeom>
        </p:spPr>
      </p:pic>
      <p:sp>
        <p:nvSpPr>
          <p:cNvPr id="8" name="Rectangle 7"/>
          <p:cNvSpPr/>
          <p:nvPr/>
        </p:nvSpPr>
        <p:spPr>
          <a:xfrm>
            <a:off x="2385914" y="204180"/>
            <a:ext cx="7750840" cy="584775"/>
          </a:xfrm>
          <a:prstGeom prst="rect">
            <a:avLst/>
          </a:prstGeom>
        </p:spPr>
        <p:txBody>
          <a:bodyPr wrap="none">
            <a:spAutoFit/>
          </a:bodyPr>
          <a:lstStyle/>
          <a:p>
            <a:r>
              <a:rPr lang="en-IN" sz="3200" b="1" dirty="0" smtClean="0">
                <a:solidFill>
                  <a:schemeClr val="tx1">
                    <a:lumMod val="65000"/>
                    <a:lumOff val="35000"/>
                  </a:schemeClr>
                </a:solidFill>
                <a:latin typeface="Arial" charset="0"/>
                <a:ea typeface="Arial" charset="0"/>
                <a:cs typeface="Arial" charset="0"/>
              </a:rPr>
              <a:t>UNDERSTANDING KUBE RESOURCES</a:t>
            </a:r>
            <a:endParaRPr lang="en-IN" sz="3200" b="1" dirty="0">
              <a:solidFill>
                <a:schemeClr val="tx1">
                  <a:lumMod val="65000"/>
                  <a:lumOff val="35000"/>
                </a:schemeClr>
              </a:solidFill>
              <a:latin typeface="Arial" charset="0"/>
              <a:ea typeface="Arial" charset="0"/>
              <a:cs typeface="Arial" charset="0"/>
            </a:endParaRPr>
          </a:p>
        </p:txBody>
      </p:sp>
    </p:spTree>
    <p:extLst>
      <p:ext uri="{BB962C8B-B14F-4D97-AF65-F5344CB8AC3E}">
        <p14:creationId xmlns:p14="http://schemas.microsoft.com/office/powerpoint/2010/main" val="3376045880"/>
      </p:ext>
    </p:extLst>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58018" y="1199161"/>
            <a:ext cx="6096000" cy="4708981"/>
          </a:xfrm>
          <a:prstGeom prst="rect">
            <a:avLst/>
          </a:prstGeom>
        </p:spPr>
        <p:txBody>
          <a:bodyPr>
            <a:spAutoFit/>
          </a:bodyPr>
          <a:lstStyle/>
          <a:p>
            <a:r>
              <a:rPr lang="en-IN" sz="2400" b="1" dirty="0">
                <a:solidFill>
                  <a:schemeClr val="tx1">
                    <a:lumMod val="65000"/>
                    <a:lumOff val="35000"/>
                  </a:schemeClr>
                </a:solidFill>
                <a:latin typeface="Arial" charset="0"/>
                <a:ea typeface="Arial" charset="0"/>
                <a:cs typeface="Arial" charset="0"/>
              </a:rPr>
              <a:t>Labels</a:t>
            </a:r>
          </a:p>
          <a:p>
            <a:endParaRPr lang="en-IN" sz="2400" b="1" dirty="0">
              <a:solidFill>
                <a:schemeClr val="tx1">
                  <a:lumMod val="65000"/>
                  <a:lumOff val="35000"/>
                </a:schemeClr>
              </a:solidFill>
              <a:latin typeface="Arial" charset="0"/>
              <a:ea typeface="Arial" charset="0"/>
              <a:cs typeface="Arial" charset="0"/>
            </a:endParaRPr>
          </a:p>
          <a:p>
            <a:r>
              <a:rPr lang="en-US" i="1" dirty="0" smtClean="0">
                <a:solidFill>
                  <a:schemeClr val="tx1">
                    <a:lumMod val="65000"/>
                    <a:lumOff val="35000"/>
                  </a:schemeClr>
                </a:solidFill>
                <a:latin typeface="Arial" charset="0"/>
                <a:ea typeface="Arial" charset="0"/>
                <a:cs typeface="Arial" charset="0"/>
              </a:rPr>
              <a:t>Label </a:t>
            </a:r>
            <a:r>
              <a:rPr lang="en-US" i="1" dirty="0">
                <a:solidFill>
                  <a:schemeClr val="tx1">
                    <a:lumMod val="65000"/>
                    <a:lumOff val="35000"/>
                  </a:schemeClr>
                </a:solidFill>
                <a:latin typeface="Arial" charset="0"/>
                <a:ea typeface="Arial" charset="0"/>
                <a:cs typeface="Arial" charset="0"/>
              </a:rPr>
              <a:t>are attached to pods , </a:t>
            </a:r>
            <a:endParaRPr lang="en-US" i="1" dirty="0" smtClean="0">
              <a:solidFill>
                <a:schemeClr val="tx1">
                  <a:lumMod val="65000"/>
                  <a:lumOff val="35000"/>
                </a:schemeClr>
              </a:solidFill>
              <a:latin typeface="Arial" charset="0"/>
              <a:ea typeface="Arial" charset="0"/>
              <a:cs typeface="Arial" charset="0"/>
            </a:endParaRPr>
          </a:p>
          <a:p>
            <a:r>
              <a:rPr lang="en-US" i="1" dirty="0" smtClean="0">
                <a:solidFill>
                  <a:schemeClr val="tx1">
                    <a:lumMod val="65000"/>
                    <a:lumOff val="35000"/>
                  </a:schemeClr>
                </a:solidFill>
                <a:latin typeface="Arial" charset="0"/>
                <a:ea typeface="Arial" charset="0"/>
                <a:cs typeface="Arial" charset="0"/>
              </a:rPr>
              <a:t>services </a:t>
            </a:r>
            <a:r>
              <a:rPr lang="en-US" i="1" dirty="0">
                <a:solidFill>
                  <a:schemeClr val="tx1">
                    <a:lumMod val="65000"/>
                    <a:lumOff val="35000"/>
                  </a:schemeClr>
                </a:solidFill>
                <a:latin typeface="Arial" charset="0"/>
                <a:ea typeface="Arial" charset="0"/>
                <a:cs typeface="Arial" charset="0"/>
              </a:rPr>
              <a:t>, rc or almost any </a:t>
            </a:r>
            <a:endParaRPr lang="en-US" i="1" dirty="0" smtClean="0">
              <a:solidFill>
                <a:schemeClr val="tx1">
                  <a:lumMod val="65000"/>
                  <a:lumOff val="35000"/>
                </a:schemeClr>
              </a:solidFill>
              <a:latin typeface="Arial" charset="0"/>
              <a:ea typeface="Arial" charset="0"/>
              <a:cs typeface="Arial" charset="0"/>
            </a:endParaRPr>
          </a:p>
          <a:p>
            <a:r>
              <a:rPr lang="en-US" i="1" dirty="0" smtClean="0">
                <a:solidFill>
                  <a:schemeClr val="tx1">
                    <a:lumMod val="65000"/>
                    <a:lumOff val="35000"/>
                  </a:schemeClr>
                </a:solidFill>
                <a:latin typeface="Arial" charset="0"/>
                <a:ea typeface="Arial" charset="0"/>
                <a:cs typeface="Arial" charset="0"/>
              </a:rPr>
              <a:t>other </a:t>
            </a:r>
            <a:r>
              <a:rPr lang="en-US" i="1" dirty="0">
                <a:solidFill>
                  <a:schemeClr val="tx1">
                    <a:lumMod val="65000"/>
                    <a:lumOff val="35000"/>
                  </a:schemeClr>
                </a:solidFill>
                <a:latin typeface="Arial" charset="0"/>
                <a:ea typeface="Arial" charset="0"/>
                <a:cs typeface="Arial" charset="0"/>
              </a:rPr>
              <a:t>objects in k8s </a:t>
            </a:r>
            <a:endParaRPr lang="en-US" i="1" dirty="0" smtClean="0">
              <a:solidFill>
                <a:schemeClr val="tx1">
                  <a:lumMod val="65000"/>
                  <a:lumOff val="35000"/>
                </a:schemeClr>
              </a:solidFill>
              <a:latin typeface="Arial" charset="0"/>
              <a:ea typeface="Arial" charset="0"/>
              <a:cs typeface="Arial" charset="0"/>
            </a:endParaRPr>
          </a:p>
          <a:p>
            <a:endParaRPr lang="en-IN" i="1" dirty="0">
              <a:solidFill>
                <a:schemeClr val="tx1">
                  <a:lumMod val="65000"/>
                  <a:lumOff val="35000"/>
                </a:schemeClr>
              </a:solidFill>
              <a:latin typeface="Arial" charset="0"/>
              <a:ea typeface="Arial" charset="0"/>
              <a:cs typeface="Arial" charset="0"/>
            </a:endParaRPr>
          </a:p>
          <a:p>
            <a:r>
              <a:rPr lang="en-US" i="1" dirty="0">
                <a:solidFill>
                  <a:schemeClr val="tx1">
                    <a:lumMod val="65000"/>
                    <a:lumOff val="35000"/>
                  </a:schemeClr>
                </a:solidFill>
                <a:latin typeface="Arial" charset="0"/>
                <a:ea typeface="Arial" charset="0"/>
                <a:cs typeface="Arial" charset="0"/>
              </a:rPr>
              <a:t>Can be used to organize or </a:t>
            </a:r>
            <a:endParaRPr lang="en-US" i="1" dirty="0" smtClean="0">
              <a:solidFill>
                <a:schemeClr val="tx1">
                  <a:lumMod val="65000"/>
                  <a:lumOff val="35000"/>
                </a:schemeClr>
              </a:solidFill>
              <a:latin typeface="Arial" charset="0"/>
              <a:ea typeface="Arial" charset="0"/>
              <a:cs typeface="Arial" charset="0"/>
            </a:endParaRPr>
          </a:p>
          <a:p>
            <a:r>
              <a:rPr lang="en-US" i="1" dirty="0" smtClean="0">
                <a:solidFill>
                  <a:schemeClr val="tx1">
                    <a:lumMod val="65000"/>
                    <a:lumOff val="35000"/>
                  </a:schemeClr>
                </a:solidFill>
                <a:latin typeface="Arial" charset="0"/>
                <a:ea typeface="Arial" charset="0"/>
                <a:cs typeface="Arial" charset="0"/>
              </a:rPr>
              <a:t>select </a:t>
            </a:r>
            <a:r>
              <a:rPr lang="en-US" i="1" dirty="0">
                <a:solidFill>
                  <a:schemeClr val="tx1">
                    <a:lumMod val="65000"/>
                    <a:lumOff val="35000"/>
                  </a:schemeClr>
                </a:solidFill>
                <a:latin typeface="Arial" charset="0"/>
                <a:ea typeface="Arial" charset="0"/>
                <a:cs typeface="Arial" charset="0"/>
              </a:rPr>
              <a:t>subset of object. </a:t>
            </a:r>
            <a:endParaRPr lang="en-US" i="1" dirty="0" smtClean="0">
              <a:solidFill>
                <a:schemeClr val="tx1">
                  <a:lumMod val="65000"/>
                  <a:lumOff val="35000"/>
                </a:schemeClr>
              </a:solidFill>
              <a:latin typeface="Arial" charset="0"/>
              <a:ea typeface="Arial" charset="0"/>
              <a:cs typeface="Arial" charset="0"/>
            </a:endParaRPr>
          </a:p>
          <a:p>
            <a:endParaRPr lang="en-IN" i="1" dirty="0">
              <a:solidFill>
                <a:schemeClr val="tx1">
                  <a:lumMod val="65000"/>
                  <a:lumOff val="35000"/>
                </a:schemeClr>
              </a:solidFill>
              <a:latin typeface="Arial" charset="0"/>
              <a:ea typeface="Arial" charset="0"/>
              <a:cs typeface="Arial" charset="0"/>
            </a:endParaRPr>
          </a:p>
          <a:p>
            <a:r>
              <a:rPr lang="en-IN" i="1" dirty="0">
                <a:solidFill>
                  <a:schemeClr val="tx1">
                    <a:lumMod val="65000"/>
                    <a:lumOff val="35000"/>
                  </a:schemeClr>
                </a:solidFill>
                <a:latin typeface="Arial" charset="0"/>
                <a:ea typeface="Arial" charset="0"/>
                <a:cs typeface="Arial" charset="0"/>
              </a:rPr>
              <a:t>Queryable by selectors </a:t>
            </a:r>
            <a:r>
              <a:rPr lang="en-IN" i="1" dirty="0" smtClean="0">
                <a:solidFill>
                  <a:schemeClr val="tx1">
                    <a:lumMod val="65000"/>
                    <a:lumOff val="35000"/>
                  </a:schemeClr>
                </a:solidFill>
                <a:latin typeface="Arial" charset="0"/>
                <a:ea typeface="Arial" charset="0"/>
                <a:cs typeface="Arial" charset="0"/>
              </a:rPr>
              <a:t>like SQL </a:t>
            </a:r>
            <a:r>
              <a:rPr lang="en-IN" i="1" dirty="0">
                <a:solidFill>
                  <a:schemeClr val="tx1">
                    <a:lumMod val="65000"/>
                    <a:lumOff val="35000"/>
                  </a:schemeClr>
                </a:solidFill>
                <a:latin typeface="Arial" charset="0"/>
                <a:ea typeface="Arial" charset="0"/>
                <a:cs typeface="Arial" charset="0"/>
              </a:rPr>
              <a:t>‘select ... where ...’ </a:t>
            </a:r>
          </a:p>
          <a:p>
            <a:endParaRPr lang="en-IN" i="1" dirty="0" smtClean="0">
              <a:solidFill>
                <a:schemeClr val="tx1">
                  <a:lumMod val="65000"/>
                  <a:lumOff val="35000"/>
                </a:schemeClr>
              </a:solidFill>
              <a:latin typeface="Arial" charset="0"/>
              <a:ea typeface="Arial" charset="0"/>
              <a:cs typeface="Arial" charset="0"/>
            </a:endParaRPr>
          </a:p>
          <a:p>
            <a:r>
              <a:rPr lang="en-IN" i="1" dirty="0" smtClean="0">
                <a:solidFill>
                  <a:schemeClr val="tx1">
                    <a:lumMod val="65000"/>
                    <a:lumOff val="35000"/>
                  </a:schemeClr>
                </a:solidFill>
                <a:latin typeface="Arial" charset="0"/>
                <a:ea typeface="Arial" charset="0"/>
                <a:cs typeface="Arial" charset="0"/>
              </a:rPr>
              <a:t>The </a:t>
            </a:r>
            <a:r>
              <a:rPr lang="en-IN" i="1" dirty="0">
                <a:solidFill>
                  <a:schemeClr val="tx1">
                    <a:lumMod val="65000"/>
                    <a:lumOff val="35000"/>
                  </a:schemeClr>
                </a:solidFill>
                <a:latin typeface="Arial" charset="0"/>
                <a:ea typeface="Arial" charset="0"/>
                <a:cs typeface="Arial" charset="0"/>
              </a:rPr>
              <a:t>only grouping mechanism </a:t>
            </a:r>
          </a:p>
          <a:p>
            <a:endParaRPr lang="en-IN" i="1" dirty="0" smtClean="0">
              <a:solidFill>
                <a:schemeClr val="tx1">
                  <a:lumMod val="65000"/>
                  <a:lumOff val="35000"/>
                </a:schemeClr>
              </a:solidFill>
              <a:latin typeface="Arial" charset="0"/>
              <a:ea typeface="Arial" charset="0"/>
              <a:cs typeface="Arial" charset="0"/>
            </a:endParaRPr>
          </a:p>
          <a:p>
            <a:pPr marL="742950" lvl="1" indent="-285750">
              <a:buFont typeface="Wingdings" panose="05000000000000000000" pitchFamily="2" charset="2"/>
              <a:buChar char="v"/>
            </a:pPr>
            <a:r>
              <a:rPr lang="en-IN" i="1" dirty="0" smtClean="0">
                <a:solidFill>
                  <a:schemeClr val="tx1">
                    <a:lumMod val="65000"/>
                    <a:lumOff val="35000"/>
                  </a:schemeClr>
                </a:solidFill>
                <a:latin typeface="Arial" charset="0"/>
                <a:ea typeface="Arial" charset="0"/>
                <a:cs typeface="Arial" charset="0"/>
              </a:rPr>
              <a:t>pods </a:t>
            </a:r>
            <a:r>
              <a:rPr lang="en-IN" i="1" dirty="0">
                <a:solidFill>
                  <a:schemeClr val="tx1">
                    <a:lumMod val="65000"/>
                    <a:lumOff val="35000"/>
                  </a:schemeClr>
                </a:solidFill>
                <a:latin typeface="Arial" charset="0"/>
                <a:ea typeface="Arial" charset="0"/>
                <a:cs typeface="Arial" charset="0"/>
              </a:rPr>
              <a:t>under a ReplicationController </a:t>
            </a:r>
          </a:p>
          <a:p>
            <a:pPr marL="742950" lvl="1" indent="-285750">
              <a:buFont typeface="Wingdings" panose="05000000000000000000" pitchFamily="2" charset="2"/>
              <a:buChar char="v"/>
            </a:pPr>
            <a:r>
              <a:rPr lang="en-IN" i="1" dirty="0" smtClean="0">
                <a:solidFill>
                  <a:schemeClr val="tx1">
                    <a:lumMod val="65000"/>
                    <a:lumOff val="35000"/>
                  </a:schemeClr>
                </a:solidFill>
                <a:latin typeface="Arial" charset="0"/>
                <a:ea typeface="Arial" charset="0"/>
                <a:cs typeface="Arial" charset="0"/>
              </a:rPr>
              <a:t>pods </a:t>
            </a:r>
            <a:r>
              <a:rPr lang="en-IN" i="1" dirty="0">
                <a:solidFill>
                  <a:schemeClr val="tx1">
                    <a:lumMod val="65000"/>
                    <a:lumOff val="35000"/>
                  </a:schemeClr>
                </a:solidFill>
                <a:latin typeface="Arial" charset="0"/>
                <a:ea typeface="Arial" charset="0"/>
                <a:cs typeface="Arial" charset="0"/>
              </a:rPr>
              <a:t>in a Service </a:t>
            </a:r>
          </a:p>
          <a:p>
            <a:pPr marL="742950" lvl="1" indent="-285750">
              <a:buFont typeface="Wingdings" panose="05000000000000000000" pitchFamily="2" charset="2"/>
              <a:buChar char="v"/>
            </a:pPr>
            <a:r>
              <a:rPr lang="en-IN" i="1" dirty="0" smtClean="0">
                <a:solidFill>
                  <a:schemeClr val="tx1">
                    <a:lumMod val="65000"/>
                    <a:lumOff val="35000"/>
                  </a:schemeClr>
                </a:solidFill>
                <a:latin typeface="Arial" charset="0"/>
                <a:ea typeface="Arial" charset="0"/>
                <a:cs typeface="Arial" charset="0"/>
              </a:rPr>
              <a:t>capabilities </a:t>
            </a:r>
            <a:r>
              <a:rPr lang="en-IN" i="1" dirty="0">
                <a:solidFill>
                  <a:schemeClr val="tx1">
                    <a:lumMod val="65000"/>
                    <a:lumOff val="35000"/>
                  </a:schemeClr>
                </a:solidFill>
                <a:latin typeface="Arial" charset="0"/>
                <a:ea typeface="Arial" charset="0"/>
                <a:cs typeface="Arial" charset="0"/>
              </a:rPr>
              <a:t>of a node (constraints)</a:t>
            </a:r>
          </a:p>
        </p:txBody>
      </p:sp>
      <p:pic>
        <p:nvPicPr>
          <p:cNvPr id="6" name="Picture 5"/>
          <p:cNvPicPr>
            <a:picLocks noChangeAspect="1"/>
          </p:cNvPicPr>
          <p:nvPr/>
        </p:nvPicPr>
        <p:blipFill>
          <a:blip r:embed="rId3"/>
          <a:stretch>
            <a:fillRect/>
          </a:stretch>
        </p:blipFill>
        <p:spPr>
          <a:xfrm>
            <a:off x="3731821" y="988148"/>
            <a:ext cx="4183673" cy="2546429"/>
          </a:xfrm>
          <a:prstGeom prst="rect">
            <a:avLst/>
          </a:prstGeom>
        </p:spPr>
      </p:pic>
      <p:pic>
        <p:nvPicPr>
          <p:cNvPr id="7" name="Picture 6"/>
          <p:cNvPicPr>
            <a:picLocks noChangeAspect="1"/>
          </p:cNvPicPr>
          <p:nvPr/>
        </p:nvPicPr>
        <p:blipFill>
          <a:blip r:embed="rId4"/>
          <a:stretch>
            <a:fillRect/>
          </a:stretch>
        </p:blipFill>
        <p:spPr>
          <a:xfrm>
            <a:off x="8215531" y="1199161"/>
            <a:ext cx="3643533" cy="2335417"/>
          </a:xfrm>
          <a:prstGeom prst="rect">
            <a:avLst/>
          </a:prstGeom>
        </p:spPr>
      </p:pic>
      <p:pic>
        <p:nvPicPr>
          <p:cNvPr id="8" name="Picture 7"/>
          <p:cNvPicPr>
            <a:picLocks noChangeAspect="1"/>
          </p:cNvPicPr>
          <p:nvPr/>
        </p:nvPicPr>
        <p:blipFill>
          <a:blip r:embed="rId5"/>
          <a:stretch>
            <a:fillRect/>
          </a:stretch>
        </p:blipFill>
        <p:spPr>
          <a:xfrm>
            <a:off x="6330461" y="3534578"/>
            <a:ext cx="4726746" cy="2811453"/>
          </a:xfrm>
          <a:prstGeom prst="rect">
            <a:avLst/>
          </a:prstGeom>
        </p:spPr>
      </p:pic>
      <p:sp>
        <p:nvSpPr>
          <p:cNvPr id="9" name="Rectangle 8"/>
          <p:cNvSpPr/>
          <p:nvPr/>
        </p:nvSpPr>
        <p:spPr>
          <a:xfrm>
            <a:off x="2385914" y="204180"/>
            <a:ext cx="7750840" cy="584775"/>
          </a:xfrm>
          <a:prstGeom prst="rect">
            <a:avLst/>
          </a:prstGeom>
        </p:spPr>
        <p:txBody>
          <a:bodyPr wrap="none">
            <a:spAutoFit/>
          </a:bodyPr>
          <a:lstStyle/>
          <a:p>
            <a:r>
              <a:rPr lang="en-IN" sz="3200" b="1" dirty="0" smtClean="0">
                <a:solidFill>
                  <a:schemeClr val="tx1">
                    <a:lumMod val="65000"/>
                    <a:lumOff val="35000"/>
                  </a:schemeClr>
                </a:solidFill>
                <a:latin typeface="Arial" charset="0"/>
                <a:ea typeface="Arial" charset="0"/>
                <a:cs typeface="Arial" charset="0"/>
              </a:rPr>
              <a:t>UNDERSTANDING KUBE RESOURCES</a:t>
            </a:r>
            <a:endParaRPr lang="en-IN" sz="3200" b="1" dirty="0">
              <a:solidFill>
                <a:schemeClr val="tx1">
                  <a:lumMod val="65000"/>
                  <a:lumOff val="35000"/>
                </a:schemeClr>
              </a:solidFill>
              <a:latin typeface="Arial" charset="0"/>
              <a:ea typeface="Arial" charset="0"/>
              <a:cs typeface="Arial" charset="0"/>
            </a:endParaRPr>
          </a:p>
        </p:txBody>
      </p:sp>
    </p:spTree>
    <p:extLst>
      <p:ext uri="{BB962C8B-B14F-4D97-AF65-F5344CB8AC3E}">
        <p14:creationId xmlns:p14="http://schemas.microsoft.com/office/powerpoint/2010/main" val="247843003"/>
      </p:ext>
    </p:extLst>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32227" y="1138534"/>
            <a:ext cx="6871957" cy="5170646"/>
          </a:xfrm>
          <a:prstGeom prst="rect">
            <a:avLst/>
          </a:prstGeom>
        </p:spPr>
        <p:txBody>
          <a:bodyPr wrap="square">
            <a:spAutoFit/>
          </a:bodyPr>
          <a:lstStyle/>
          <a:p>
            <a:r>
              <a:rPr lang="en-IN" sz="2400" b="1" dirty="0">
                <a:solidFill>
                  <a:schemeClr val="tx1">
                    <a:lumMod val="65000"/>
                    <a:lumOff val="35000"/>
                  </a:schemeClr>
                </a:solidFill>
                <a:latin typeface="Arial" charset="0"/>
                <a:ea typeface="Arial" charset="0"/>
                <a:cs typeface="Arial" charset="0"/>
              </a:rPr>
              <a:t>Volumes (Pod Scoped Storage)</a:t>
            </a:r>
          </a:p>
          <a:p>
            <a:endParaRPr lang="en-IN" dirty="0"/>
          </a:p>
          <a:p>
            <a:r>
              <a:rPr lang="en-IN" sz="2400" i="1" dirty="0">
                <a:latin typeface="Arial" charset="0"/>
                <a:ea typeface="Arial" charset="0"/>
                <a:cs typeface="Arial" charset="0"/>
              </a:rPr>
              <a:t>Support many types of volume </a:t>
            </a:r>
            <a:r>
              <a:rPr lang="en-IN" sz="2400" i="1" dirty="0" smtClean="0">
                <a:latin typeface="Arial" charset="0"/>
                <a:ea typeface="Arial" charset="0"/>
                <a:cs typeface="Arial" charset="0"/>
              </a:rPr>
              <a:t>plugins</a:t>
            </a:r>
          </a:p>
          <a:p>
            <a:r>
              <a:rPr lang="en-IN" sz="2400" i="1" dirty="0" smtClean="0">
                <a:latin typeface="Arial" charset="0"/>
                <a:ea typeface="Arial" charset="0"/>
                <a:cs typeface="Arial" charset="0"/>
              </a:rPr>
              <a:t> </a:t>
            </a:r>
          </a:p>
          <a:p>
            <a:pPr marL="342900" indent="-342900">
              <a:buFont typeface="Wingdings" panose="05000000000000000000" pitchFamily="2" charset="2"/>
              <a:buChar char="v"/>
            </a:pPr>
            <a:r>
              <a:rPr lang="en-IN" sz="2400" i="1" dirty="0">
                <a:latin typeface="Arial" charset="0"/>
                <a:ea typeface="Arial" charset="0"/>
                <a:cs typeface="Arial" charset="0"/>
              </a:rPr>
              <a:t>Empty dir (and </a:t>
            </a:r>
            <a:r>
              <a:rPr lang="en-IN" sz="2400" i="1" dirty="0" smtClean="0">
                <a:latin typeface="Arial" charset="0"/>
                <a:ea typeface="Arial" charset="0"/>
                <a:cs typeface="Arial" charset="0"/>
              </a:rPr>
              <a:t>tmpfs) </a:t>
            </a:r>
            <a:endParaRPr lang="en-IN" sz="2400" i="1" dirty="0">
              <a:latin typeface="Arial" charset="0"/>
              <a:ea typeface="Arial" charset="0"/>
              <a:cs typeface="Arial" charset="0"/>
            </a:endParaRPr>
          </a:p>
          <a:p>
            <a:pPr marL="342900" indent="-342900">
              <a:buFont typeface="Wingdings" panose="05000000000000000000" pitchFamily="2" charset="2"/>
              <a:buChar char="v"/>
            </a:pPr>
            <a:r>
              <a:rPr lang="en-IN" sz="2400" i="1" dirty="0" smtClean="0">
                <a:latin typeface="Arial" charset="0"/>
                <a:ea typeface="Arial" charset="0"/>
                <a:cs typeface="Arial" charset="0"/>
              </a:rPr>
              <a:t>Host </a:t>
            </a:r>
            <a:r>
              <a:rPr lang="en-IN" sz="2400" i="1" dirty="0">
                <a:latin typeface="Arial" charset="0"/>
                <a:ea typeface="Arial" charset="0"/>
                <a:cs typeface="Arial" charset="0"/>
              </a:rPr>
              <a:t>path </a:t>
            </a:r>
            <a:endParaRPr lang="en-IN" sz="2400" i="1" dirty="0" smtClean="0">
              <a:latin typeface="Arial" charset="0"/>
              <a:ea typeface="Arial" charset="0"/>
              <a:cs typeface="Arial" charset="0"/>
            </a:endParaRPr>
          </a:p>
          <a:p>
            <a:pPr marL="342900" indent="-342900">
              <a:buFont typeface="Wingdings" panose="05000000000000000000" pitchFamily="2" charset="2"/>
              <a:buChar char="v"/>
            </a:pPr>
            <a:r>
              <a:rPr lang="en-IN" sz="2400" i="1" dirty="0" smtClean="0">
                <a:latin typeface="Arial" charset="0"/>
                <a:ea typeface="Arial" charset="0"/>
                <a:cs typeface="Arial" charset="0"/>
              </a:rPr>
              <a:t>Git </a:t>
            </a:r>
            <a:r>
              <a:rPr lang="en-IN" sz="2400" i="1" dirty="0">
                <a:latin typeface="Arial" charset="0"/>
                <a:ea typeface="Arial" charset="0"/>
                <a:cs typeface="Arial" charset="0"/>
              </a:rPr>
              <a:t>repository </a:t>
            </a:r>
            <a:endParaRPr lang="en-IN" sz="2400" i="1" dirty="0" smtClean="0">
              <a:latin typeface="Arial" charset="0"/>
              <a:ea typeface="Arial" charset="0"/>
              <a:cs typeface="Arial" charset="0"/>
            </a:endParaRPr>
          </a:p>
          <a:p>
            <a:pPr marL="342900" indent="-342900">
              <a:buFont typeface="Wingdings" panose="05000000000000000000" pitchFamily="2" charset="2"/>
              <a:buChar char="v"/>
            </a:pPr>
            <a:r>
              <a:rPr lang="en-IN" sz="2400" i="1" dirty="0" smtClean="0">
                <a:latin typeface="Arial" charset="0"/>
                <a:ea typeface="Arial" charset="0"/>
                <a:cs typeface="Arial" charset="0"/>
              </a:rPr>
              <a:t>GCE </a:t>
            </a:r>
            <a:r>
              <a:rPr lang="en-IN" sz="2400" i="1" dirty="0">
                <a:latin typeface="Arial" charset="0"/>
                <a:ea typeface="Arial" charset="0"/>
                <a:cs typeface="Arial" charset="0"/>
              </a:rPr>
              <a:t>Persistent Disk </a:t>
            </a:r>
            <a:endParaRPr lang="en-IN" sz="2400" i="1" dirty="0" smtClean="0">
              <a:latin typeface="Arial" charset="0"/>
              <a:ea typeface="Arial" charset="0"/>
              <a:cs typeface="Arial" charset="0"/>
            </a:endParaRPr>
          </a:p>
          <a:p>
            <a:pPr marL="342900" indent="-342900">
              <a:buFont typeface="Wingdings" panose="05000000000000000000" pitchFamily="2" charset="2"/>
              <a:buChar char="v"/>
            </a:pPr>
            <a:r>
              <a:rPr lang="en-IN" sz="2400" i="1" dirty="0" smtClean="0">
                <a:latin typeface="Arial" charset="0"/>
                <a:ea typeface="Arial" charset="0"/>
                <a:cs typeface="Arial" charset="0"/>
              </a:rPr>
              <a:t>AWS </a:t>
            </a:r>
            <a:r>
              <a:rPr lang="en-IN" sz="2400" i="1" dirty="0">
                <a:latin typeface="Arial" charset="0"/>
                <a:ea typeface="Arial" charset="0"/>
                <a:cs typeface="Arial" charset="0"/>
              </a:rPr>
              <a:t>Elastic Block Store </a:t>
            </a:r>
            <a:endParaRPr lang="en-IN" sz="2400" i="1" dirty="0" smtClean="0">
              <a:latin typeface="Arial" charset="0"/>
              <a:ea typeface="Arial" charset="0"/>
              <a:cs typeface="Arial" charset="0"/>
            </a:endParaRPr>
          </a:p>
          <a:p>
            <a:pPr marL="342900" indent="-342900">
              <a:buFont typeface="Wingdings" panose="05000000000000000000" pitchFamily="2" charset="2"/>
              <a:buChar char="v"/>
            </a:pPr>
            <a:r>
              <a:rPr lang="en-IN" sz="2400" i="1" dirty="0" smtClean="0">
                <a:latin typeface="Arial" charset="0"/>
                <a:ea typeface="Arial" charset="0"/>
                <a:cs typeface="Arial" charset="0"/>
              </a:rPr>
              <a:t>Azure </a:t>
            </a:r>
            <a:r>
              <a:rPr lang="en-IN" sz="2400" i="1" dirty="0">
                <a:latin typeface="Arial" charset="0"/>
                <a:ea typeface="Arial" charset="0"/>
                <a:cs typeface="Arial" charset="0"/>
              </a:rPr>
              <a:t>File Storage </a:t>
            </a:r>
            <a:endParaRPr lang="en-IN" sz="2400" i="1" dirty="0" smtClean="0">
              <a:latin typeface="Arial" charset="0"/>
              <a:ea typeface="Arial" charset="0"/>
              <a:cs typeface="Arial" charset="0"/>
            </a:endParaRPr>
          </a:p>
          <a:p>
            <a:pPr marL="342900" indent="-342900">
              <a:buFont typeface="Wingdings" panose="05000000000000000000" pitchFamily="2" charset="2"/>
              <a:buChar char="v"/>
            </a:pPr>
            <a:r>
              <a:rPr lang="en-IN" sz="2400" i="1" dirty="0" smtClean="0">
                <a:latin typeface="Arial" charset="0"/>
                <a:ea typeface="Arial" charset="0"/>
                <a:cs typeface="Arial" charset="0"/>
              </a:rPr>
              <a:t>iSCSI </a:t>
            </a:r>
          </a:p>
          <a:p>
            <a:pPr marL="342900" indent="-342900">
              <a:buFont typeface="Wingdings" panose="05000000000000000000" pitchFamily="2" charset="2"/>
              <a:buChar char="v"/>
            </a:pPr>
            <a:r>
              <a:rPr lang="en-IN" sz="2400" i="1" dirty="0" smtClean="0">
                <a:latin typeface="Arial" charset="0"/>
                <a:ea typeface="Arial" charset="0"/>
                <a:cs typeface="Arial" charset="0"/>
              </a:rPr>
              <a:t>Flocker </a:t>
            </a:r>
          </a:p>
          <a:p>
            <a:pPr marL="342900" indent="-342900">
              <a:buFont typeface="Wingdings" panose="05000000000000000000" pitchFamily="2" charset="2"/>
              <a:buChar char="v"/>
            </a:pPr>
            <a:r>
              <a:rPr lang="en-IN" sz="2400" i="1" dirty="0" smtClean="0">
                <a:latin typeface="Arial" charset="0"/>
                <a:ea typeface="Arial" charset="0"/>
                <a:cs typeface="Arial" charset="0"/>
              </a:rPr>
              <a:t>NFS </a:t>
            </a:r>
          </a:p>
          <a:p>
            <a:endParaRPr lang="en-IN" sz="2400" i="1" dirty="0">
              <a:latin typeface="Arial" charset="0"/>
              <a:ea typeface="Arial" charset="0"/>
              <a:cs typeface="Arial" charset="0"/>
            </a:endParaRPr>
          </a:p>
        </p:txBody>
      </p:sp>
      <p:sp>
        <p:nvSpPr>
          <p:cNvPr id="6" name="Rectangle 5"/>
          <p:cNvSpPr/>
          <p:nvPr/>
        </p:nvSpPr>
        <p:spPr>
          <a:xfrm>
            <a:off x="2385914" y="204180"/>
            <a:ext cx="7750840" cy="584775"/>
          </a:xfrm>
          <a:prstGeom prst="rect">
            <a:avLst/>
          </a:prstGeom>
        </p:spPr>
        <p:txBody>
          <a:bodyPr wrap="none">
            <a:spAutoFit/>
          </a:bodyPr>
          <a:lstStyle/>
          <a:p>
            <a:r>
              <a:rPr lang="en-IN" sz="3200" b="1" dirty="0" smtClean="0">
                <a:solidFill>
                  <a:schemeClr val="tx1">
                    <a:lumMod val="65000"/>
                    <a:lumOff val="35000"/>
                  </a:schemeClr>
                </a:solidFill>
                <a:latin typeface="Arial" charset="0"/>
                <a:ea typeface="Arial" charset="0"/>
                <a:cs typeface="Arial" charset="0"/>
              </a:rPr>
              <a:t>UNDERSTANDING KUBE RESOURCES</a:t>
            </a:r>
            <a:endParaRPr lang="en-IN" sz="3200" b="1" dirty="0">
              <a:solidFill>
                <a:schemeClr val="tx1">
                  <a:lumMod val="65000"/>
                  <a:lumOff val="35000"/>
                </a:schemeClr>
              </a:solidFill>
              <a:latin typeface="Arial" charset="0"/>
              <a:ea typeface="Arial" charset="0"/>
              <a:cs typeface="Arial" charset="0"/>
            </a:endParaRPr>
          </a:p>
        </p:txBody>
      </p:sp>
      <p:sp>
        <p:nvSpPr>
          <p:cNvPr id="7" name="Rectangle 6"/>
          <p:cNvSpPr/>
          <p:nvPr/>
        </p:nvSpPr>
        <p:spPr>
          <a:xfrm>
            <a:off x="6795906" y="1321414"/>
            <a:ext cx="4781804" cy="3046988"/>
          </a:xfrm>
          <a:prstGeom prst="rect">
            <a:avLst/>
          </a:prstGeom>
        </p:spPr>
        <p:txBody>
          <a:bodyPr wrap="square">
            <a:spAutoFit/>
          </a:bodyPr>
          <a:lstStyle/>
          <a:p>
            <a:pPr marL="342900" indent="-342900">
              <a:buFont typeface="Wingdings" panose="05000000000000000000" pitchFamily="2" charset="2"/>
              <a:buChar char="v"/>
            </a:pPr>
            <a:r>
              <a:rPr lang="en-IN" sz="2400" i="1" dirty="0">
                <a:latin typeface="Arial" charset="0"/>
                <a:ea typeface="Arial" charset="0"/>
                <a:cs typeface="Arial" charset="0"/>
              </a:rPr>
              <a:t>vSphere </a:t>
            </a:r>
          </a:p>
          <a:p>
            <a:pPr marL="342900" indent="-342900">
              <a:buFont typeface="Wingdings" panose="05000000000000000000" pitchFamily="2" charset="2"/>
              <a:buChar char="v"/>
            </a:pPr>
            <a:r>
              <a:rPr lang="en-IN" sz="2400" i="1" dirty="0">
                <a:latin typeface="Arial" charset="0"/>
                <a:ea typeface="Arial" charset="0"/>
                <a:cs typeface="Arial" charset="0"/>
              </a:rPr>
              <a:t>GlusterFS </a:t>
            </a:r>
          </a:p>
          <a:p>
            <a:pPr marL="342900" indent="-342900">
              <a:buFont typeface="Wingdings" panose="05000000000000000000" pitchFamily="2" charset="2"/>
              <a:buChar char="v"/>
            </a:pPr>
            <a:r>
              <a:rPr lang="en-IN" sz="2400" i="1" dirty="0">
                <a:latin typeface="Arial" charset="0"/>
                <a:ea typeface="Arial" charset="0"/>
                <a:cs typeface="Arial" charset="0"/>
              </a:rPr>
              <a:t>Ceph File and RBD </a:t>
            </a:r>
          </a:p>
          <a:p>
            <a:pPr marL="342900" indent="-342900">
              <a:buFont typeface="Wingdings" panose="05000000000000000000" pitchFamily="2" charset="2"/>
              <a:buChar char="v"/>
            </a:pPr>
            <a:r>
              <a:rPr lang="en-IN" sz="2400" i="1" dirty="0">
                <a:latin typeface="Arial" charset="0"/>
                <a:ea typeface="Arial" charset="0"/>
                <a:cs typeface="Arial" charset="0"/>
              </a:rPr>
              <a:t>Cinder </a:t>
            </a:r>
          </a:p>
          <a:p>
            <a:pPr marL="342900" indent="-342900">
              <a:buFont typeface="Wingdings" panose="05000000000000000000" pitchFamily="2" charset="2"/>
              <a:buChar char="v"/>
            </a:pPr>
            <a:r>
              <a:rPr lang="en-IN" sz="2400" i="1" dirty="0">
                <a:latin typeface="Arial" charset="0"/>
                <a:ea typeface="Arial" charset="0"/>
                <a:cs typeface="Arial" charset="0"/>
              </a:rPr>
              <a:t>FibreChannel </a:t>
            </a:r>
          </a:p>
          <a:p>
            <a:pPr marL="342900" indent="-342900">
              <a:buFont typeface="Wingdings" panose="05000000000000000000" pitchFamily="2" charset="2"/>
              <a:buChar char="v"/>
            </a:pPr>
            <a:r>
              <a:rPr lang="en-IN" sz="2400" i="1" dirty="0">
                <a:latin typeface="Arial" charset="0"/>
                <a:ea typeface="Arial" charset="0"/>
                <a:cs typeface="Arial" charset="0"/>
              </a:rPr>
              <a:t>Secret, ConfigMap, DownwardAPI </a:t>
            </a:r>
          </a:p>
          <a:p>
            <a:pPr marL="342900" indent="-342900">
              <a:buFont typeface="Wingdings" panose="05000000000000000000" pitchFamily="2" charset="2"/>
              <a:buChar char="v"/>
            </a:pPr>
            <a:r>
              <a:rPr lang="en-IN" sz="2400" i="1" dirty="0">
                <a:latin typeface="Arial" charset="0"/>
                <a:ea typeface="Arial" charset="0"/>
                <a:cs typeface="Arial" charset="0"/>
              </a:rPr>
              <a:t>Flex (exec a binary</a:t>
            </a:r>
          </a:p>
        </p:txBody>
      </p:sp>
    </p:spTree>
    <p:extLst>
      <p:ext uri="{BB962C8B-B14F-4D97-AF65-F5344CB8AC3E}">
        <p14:creationId xmlns:p14="http://schemas.microsoft.com/office/powerpoint/2010/main" val="2226194660"/>
      </p:ext>
    </p:extLst>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58652" y="1067987"/>
            <a:ext cx="10778836" cy="5632311"/>
          </a:xfrm>
          <a:prstGeom prst="rect">
            <a:avLst/>
          </a:prstGeom>
          <a:noFill/>
        </p:spPr>
        <p:txBody>
          <a:bodyPr wrap="square" rtlCol="0">
            <a:spAutoFit/>
          </a:bodyPr>
          <a:lstStyle/>
          <a:p>
            <a:r>
              <a:rPr lang="en-US" i="1" dirty="0">
                <a:solidFill>
                  <a:srgbClr val="0070C0"/>
                </a:solidFill>
                <a:latin typeface="Arial" charset="0"/>
                <a:ea typeface="Arial" charset="0"/>
                <a:cs typeface="Arial" charset="0"/>
              </a:rPr>
              <a:t>What is Minikube?</a:t>
            </a:r>
          </a:p>
          <a:p>
            <a:endParaRPr lang="en-US" i="1" dirty="0">
              <a:solidFill>
                <a:schemeClr val="tx1">
                  <a:lumMod val="65000"/>
                  <a:lumOff val="35000"/>
                </a:schemeClr>
              </a:solidFill>
              <a:latin typeface="Arial" charset="0"/>
              <a:ea typeface="Arial" charset="0"/>
              <a:cs typeface="Arial" charset="0"/>
            </a:endParaRPr>
          </a:p>
          <a:p>
            <a:r>
              <a:rPr lang="en-US" i="1" dirty="0">
                <a:latin typeface="Arial" charset="0"/>
                <a:ea typeface="Arial" charset="0"/>
                <a:cs typeface="Arial" charset="0"/>
              </a:rPr>
              <a:t>Minikube was developed to allow users to run Kubernetes locally. When you install and run Minikube on your computer, it runs a single-node Kubernetes cluster inside a virtual machine.</a:t>
            </a:r>
          </a:p>
          <a:p>
            <a:endParaRPr lang="en-US" i="1" dirty="0">
              <a:solidFill>
                <a:schemeClr val="tx1">
                  <a:lumMod val="65000"/>
                  <a:lumOff val="35000"/>
                </a:schemeClr>
              </a:solidFill>
              <a:latin typeface="Arial" charset="0"/>
              <a:ea typeface="Arial" charset="0"/>
              <a:cs typeface="Arial" charset="0"/>
            </a:endParaRPr>
          </a:p>
          <a:p>
            <a:r>
              <a:rPr lang="en-US" i="1" dirty="0">
                <a:solidFill>
                  <a:srgbClr val="0070C0"/>
                </a:solidFill>
                <a:latin typeface="Arial" charset="0"/>
                <a:ea typeface="Arial" charset="0"/>
                <a:cs typeface="Arial" charset="0"/>
              </a:rPr>
              <a:t>Why Minikube?</a:t>
            </a:r>
          </a:p>
          <a:p>
            <a:endParaRPr lang="en-US" i="1" dirty="0">
              <a:latin typeface="Arial" charset="0"/>
              <a:ea typeface="Arial" charset="0"/>
              <a:cs typeface="Arial" charset="0"/>
            </a:endParaRPr>
          </a:p>
          <a:p>
            <a:r>
              <a:rPr lang="en-US" i="1" dirty="0">
                <a:latin typeface="Arial" charset="0"/>
                <a:ea typeface="Arial" charset="0"/>
                <a:cs typeface="Arial" charset="0"/>
              </a:rPr>
              <a:t>Minikube is intended for both new users and regular developers. Installing Kubernetes is time-consuming and resource-intensive. With Minikube, you get a smaller working version of a single-node Kubernetes cluster on your personal computer.</a:t>
            </a:r>
          </a:p>
          <a:p>
            <a:endParaRPr lang="en-US" b="1" i="1" dirty="0">
              <a:solidFill>
                <a:schemeClr val="tx1">
                  <a:lumMod val="65000"/>
                  <a:lumOff val="35000"/>
                </a:schemeClr>
              </a:solidFill>
              <a:latin typeface="Arial" charset="0"/>
              <a:ea typeface="Arial" charset="0"/>
              <a:cs typeface="Arial" charset="0"/>
            </a:endParaRPr>
          </a:p>
          <a:p>
            <a:r>
              <a:rPr lang="en-US" i="1" dirty="0">
                <a:latin typeface="Arial" charset="0"/>
                <a:ea typeface="Arial" charset="0"/>
                <a:cs typeface="Arial" charset="0"/>
              </a:rPr>
              <a:t>It gives you the ability to play around and understand the basic concepts. Once you become regular practitioner you can still use Minikube to test out your ideas locally before you deploy it in your data center or server. It can work as your test environment.</a:t>
            </a:r>
          </a:p>
          <a:p>
            <a:endParaRPr lang="en-US" i="1" dirty="0">
              <a:solidFill>
                <a:schemeClr val="tx1">
                  <a:lumMod val="65000"/>
                  <a:lumOff val="35000"/>
                </a:schemeClr>
              </a:solidFill>
              <a:latin typeface="Arial" charset="0"/>
              <a:ea typeface="Arial" charset="0"/>
              <a:cs typeface="Arial" charset="0"/>
            </a:endParaRPr>
          </a:p>
          <a:p>
            <a:r>
              <a:rPr lang="en-US" i="1" dirty="0">
                <a:solidFill>
                  <a:srgbClr val="0070C0"/>
                </a:solidFill>
                <a:latin typeface="Arial" charset="0"/>
                <a:ea typeface="Arial" charset="0"/>
                <a:cs typeface="Arial" charset="0"/>
              </a:rPr>
              <a:t>What Can You Do With Minikube?</a:t>
            </a:r>
          </a:p>
          <a:p>
            <a:endParaRPr lang="en-US" i="1" dirty="0">
              <a:solidFill>
                <a:schemeClr val="tx1">
                  <a:lumMod val="65000"/>
                  <a:lumOff val="35000"/>
                </a:schemeClr>
              </a:solidFill>
              <a:latin typeface="Arial" charset="0"/>
              <a:ea typeface="Arial" charset="0"/>
              <a:cs typeface="Arial" charset="0"/>
            </a:endParaRPr>
          </a:p>
          <a:p>
            <a:r>
              <a:rPr lang="en-US" i="1" dirty="0">
                <a:latin typeface="Arial" charset="0"/>
                <a:ea typeface="Arial" charset="0"/>
                <a:cs typeface="Arial" charset="0"/>
              </a:rPr>
              <a:t>Minikube is great for learning Kubernetes and testing your concepts and ideas during development.</a:t>
            </a:r>
          </a:p>
          <a:p>
            <a:endParaRPr lang="en-US" i="1" dirty="0"/>
          </a:p>
          <a:p>
            <a:endParaRPr lang="en-IN" i="1" dirty="0"/>
          </a:p>
        </p:txBody>
      </p:sp>
      <p:sp>
        <p:nvSpPr>
          <p:cNvPr id="5" name="Title 1"/>
          <p:cNvSpPr>
            <a:spLocks noGrp="1"/>
          </p:cNvSpPr>
          <p:nvPr>
            <p:ph type="title"/>
          </p:nvPr>
        </p:nvSpPr>
        <p:spPr>
          <a:xfrm>
            <a:off x="1094377" y="199390"/>
            <a:ext cx="8621485" cy="749300"/>
          </a:xfrm>
        </p:spPr>
        <p:txBody>
          <a:bodyPr/>
          <a:lstStyle/>
          <a:p>
            <a:pPr algn="ctr"/>
            <a:r>
              <a:rPr lang="en-IN" sz="2400" b="1" kern="1200" dirty="0" smtClean="0">
                <a:ea typeface="+mn-ea"/>
              </a:rPr>
              <a:t>MINIKUBE</a:t>
            </a:r>
            <a:endParaRPr lang="en-IN" sz="2400" b="1" kern="1200" dirty="0">
              <a:ea typeface="+mn-ea"/>
            </a:endParaRPr>
          </a:p>
        </p:txBody>
      </p:sp>
    </p:spTree>
    <p:extLst>
      <p:ext uri="{BB962C8B-B14F-4D97-AF65-F5344CB8AC3E}">
        <p14:creationId xmlns:p14="http://schemas.microsoft.com/office/powerpoint/2010/main" val="319301900"/>
      </p:ext>
    </p:extLst>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4377" y="199390"/>
            <a:ext cx="8621485" cy="749300"/>
          </a:xfrm>
        </p:spPr>
        <p:txBody>
          <a:bodyPr/>
          <a:lstStyle/>
          <a:p>
            <a:pPr algn="ctr"/>
            <a:r>
              <a:rPr lang="en-IN" sz="2400" b="1" kern="1200" dirty="0" smtClean="0">
                <a:ea typeface="+mn-ea"/>
              </a:rPr>
              <a:t>MINIKUBE</a:t>
            </a:r>
            <a:endParaRPr lang="en-IN" sz="2400" b="1" kern="1200" dirty="0">
              <a:ea typeface="+mn-ea"/>
            </a:endParaRPr>
          </a:p>
        </p:txBody>
      </p:sp>
      <p:sp>
        <p:nvSpPr>
          <p:cNvPr id="3" name="TextBox 2"/>
          <p:cNvSpPr txBox="1"/>
          <p:nvPr/>
        </p:nvSpPr>
        <p:spPr>
          <a:xfrm>
            <a:off x="232228" y="948690"/>
            <a:ext cx="11494655" cy="5632311"/>
          </a:xfrm>
          <a:prstGeom prst="rect">
            <a:avLst/>
          </a:prstGeom>
          <a:noFill/>
        </p:spPr>
        <p:txBody>
          <a:bodyPr wrap="square" rtlCol="0">
            <a:spAutoFit/>
          </a:bodyPr>
          <a:lstStyle/>
          <a:p>
            <a:r>
              <a:rPr lang="en-US" b="1" i="1" dirty="0" smtClean="0">
                <a:solidFill>
                  <a:schemeClr val="tx1">
                    <a:lumMod val="65000"/>
                    <a:lumOff val="35000"/>
                  </a:schemeClr>
                </a:solidFill>
                <a:latin typeface="Arial" charset="0"/>
                <a:ea typeface="Arial" charset="0"/>
                <a:cs typeface="Arial" charset="0"/>
              </a:rPr>
              <a:t>Minikube/Kubernetes </a:t>
            </a:r>
            <a:r>
              <a:rPr lang="en-US" b="1" i="1" dirty="0">
                <a:solidFill>
                  <a:schemeClr val="tx1">
                    <a:lumMod val="65000"/>
                    <a:lumOff val="35000"/>
                  </a:schemeClr>
                </a:solidFill>
                <a:latin typeface="Arial" charset="0"/>
                <a:ea typeface="Arial" charset="0"/>
                <a:cs typeface="Arial" charset="0"/>
              </a:rPr>
              <a:t>Concepts</a:t>
            </a:r>
          </a:p>
          <a:p>
            <a:endParaRPr lang="en-US" i="1" dirty="0">
              <a:solidFill>
                <a:schemeClr val="tx1">
                  <a:lumMod val="65000"/>
                  <a:lumOff val="35000"/>
                </a:schemeClr>
              </a:solidFill>
              <a:latin typeface="Arial" charset="0"/>
              <a:ea typeface="Arial" charset="0"/>
              <a:cs typeface="Arial" charset="0"/>
            </a:endParaRPr>
          </a:p>
          <a:p>
            <a:r>
              <a:rPr lang="en-US" i="1" dirty="0">
                <a:solidFill>
                  <a:srgbClr val="0070C0"/>
                </a:solidFill>
                <a:latin typeface="Arial" charset="0"/>
                <a:ea typeface="Arial" charset="0"/>
                <a:cs typeface="Arial" charset="0"/>
              </a:rPr>
              <a:t>Container</a:t>
            </a:r>
            <a:r>
              <a:rPr lang="en-US" i="1" dirty="0">
                <a:solidFill>
                  <a:schemeClr val="tx1">
                    <a:lumMod val="65000"/>
                    <a:lumOff val="35000"/>
                  </a:schemeClr>
                </a:solidFill>
                <a:latin typeface="Arial" charset="0"/>
                <a:ea typeface="Arial" charset="0"/>
                <a:cs typeface="Arial" charset="0"/>
              </a:rPr>
              <a:t> </a:t>
            </a:r>
            <a:r>
              <a:rPr lang="en-US" i="1" dirty="0" smtClean="0">
                <a:solidFill>
                  <a:schemeClr val="tx1">
                    <a:lumMod val="65000"/>
                    <a:lumOff val="35000"/>
                  </a:schemeClr>
                </a:solidFill>
                <a:latin typeface="Arial" charset="0"/>
                <a:ea typeface="Arial" charset="0"/>
                <a:cs typeface="Arial" charset="0"/>
              </a:rPr>
              <a:t>–  </a:t>
            </a:r>
            <a:r>
              <a:rPr lang="en-US" i="1" dirty="0">
                <a:latin typeface="Arial" charset="0"/>
                <a:ea typeface="Arial" charset="0"/>
                <a:cs typeface="Arial" charset="0"/>
              </a:rPr>
              <a:t>used as the building blocks of creating applications.</a:t>
            </a:r>
          </a:p>
          <a:p>
            <a:endParaRPr lang="en-US" i="1" dirty="0">
              <a:solidFill>
                <a:schemeClr val="tx1">
                  <a:lumMod val="65000"/>
                  <a:lumOff val="35000"/>
                </a:schemeClr>
              </a:solidFill>
              <a:latin typeface="Arial" charset="0"/>
              <a:ea typeface="Arial" charset="0"/>
              <a:cs typeface="Arial" charset="0"/>
            </a:endParaRPr>
          </a:p>
          <a:p>
            <a:r>
              <a:rPr lang="en-US" i="1" dirty="0">
                <a:solidFill>
                  <a:srgbClr val="0070C0"/>
                </a:solidFill>
                <a:latin typeface="Arial" charset="0"/>
                <a:ea typeface="Arial" charset="0"/>
                <a:cs typeface="Arial" charset="0"/>
              </a:rPr>
              <a:t>Pod</a:t>
            </a:r>
            <a:r>
              <a:rPr lang="en-US" i="1" dirty="0">
                <a:solidFill>
                  <a:schemeClr val="tx1">
                    <a:lumMod val="65000"/>
                    <a:lumOff val="35000"/>
                  </a:schemeClr>
                </a:solidFill>
                <a:latin typeface="Arial" charset="0"/>
                <a:ea typeface="Arial" charset="0"/>
                <a:cs typeface="Arial" charset="0"/>
              </a:rPr>
              <a:t> – </a:t>
            </a:r>
            <a:r>
              <a:rPr lang="en-US" i="1" dirty="0">
                <a:latin typeface="Arial" charset="0"/>
                <a:ea typeface="Arial" charset="0"/>
                <a:cs typeface="Arial" charset="0"/>
              </a:rPr>
              <a:t>Pod is a collection of one or more containers that share storage and network resources. Pods contain the definition of how the containers should be run in Minikube. Minikube uses these definitions to maintain the necessary resources. For example, you can define you need two pods. During execution, if a pod goes down,</a:t>
            </a:r>
          </a:p>
          <a:p>
            <a:r>
              <a:rPr lang="en-US" i="1" dirty="0">
                <a:latin typeface="Arial" charset="0"/>
                <a:ea typeface="Arial" charset="0"/>
                <a:cs typeface="Arial" charset="0"/>
              </a:rPr>
              <a:t>Minikube will automatically fire up a new pod.</a:t>
            </a:r>
          </a:p>
          <a:p>
            <a:endParaRPr lang="en-US" i="1" dirty="0">
              <a:solidFill>
                <a:schemeClr val="tx1">
                  <a:lumMod val="65000"/>
                  <a:lumOff val="35000"/>
                </a:schemeClr>
              </a:solidFill>
              <a:latin typeface="Arial" charset="0"/>
              <a:ea typeface="Arial" charset="0"/>
              <a:cs typeface="Arial" charset="0"/>
            </a:endParaRPr>
          </a:p>
          <a:p>
            <a:r>
              <a:rPr lang="en-US" i="1" dirty="0">
                <a:solidFill>
                  <a:srgbClr val="0070C0"/>
                </a:solidFill>
                <a:latin typeface="Arial" charset="0"/>
                <a:ea typeface="Arial" charset="0"/>
                <a:cs typeface="Arial" charset="0"/>
              </a:rPr>
              <a:t>Service</a:t>
            </a:r>
            <a:r>
              <a:rPr lang="en-US" i="1" dirty="0">
                <a:solidFill>
                  <a:schemeClr val="tx1">
                    <a:lumMod val="65000"/>
                    <a:lumOff val="35000"/>
                  </a:schemeClr>
                </a:solidFill>
                <a:latin typeface="Arial" charset="0"/>
                <a:ea typeface="Arial" charset="0"/>
                <a:cs typeface="Arial" charset="0"/>
              </a:rPr>
              <a:t> – </a:t>
            </a:r>
            <a:r>
              <a:rPr lang="en-US" i="1" dirty="0">
                <a:latin typeface="Arial" charset="0"/>
                <a:ea typeface="Arial" charset="0"/>
                <a:cs typeface="Arial" charset="0"/>
              </a:rPr>
              <a:t>Because pods are replaceable, Minikube needs an abstraction layer to keep the interaction between the different pods seamless. For example, if a pod dies and a new pod is created, the application users shouldn’t get bogged down in the details of network addresses and related issues. Services are wrappers around the pods to create levels of abstraction.</a:t>
            </a:r>
          </a:p>
          <a:p>
            <a:endParaRPr lang="en-US" i="1" dirty="0">
              <a:solidFill>
                <a:schemeClr val="tx1">
                  <a:lumMod val="65000"/>
                  <a:lumOff val="35000"/>
                </a:schemeClr>
              </a:solidFill>
              <a:latin typeface="Arial" charset="0"/>
              <a:ea typeface="Arial" charset="0"/>
              <a:cs typeface="Arial" charset="0"/>
            </a:endParaRPr>
          </a:p>
          <a:p>
            <a:r>
              <a:rPr lang="en-US" i="1" dirty="0">
                <a:solidFill>
                  <a:srgbClr val="0070C0"/>
                </a:solidFill>
                <a:latin typeface="Arial" charset="0"/>
                <a:ea typeface="Arial" charset="0"/>
                <a:cs typeface="Arial" charset="0"/>
              </a:rPr>
              <a:t>Master</a:t>
            </a:r>
            <a:r>
              <a:rPr lang="en-US" i="1" dirty="0">
                <a:solidFill>
                  <a:schemeClr val="tx1">
                    <a:lumMod val="65000"/>
                    <a:lumOff val="35000"/>
                  </a:schemeClr>
                </a:solidFill>
                <a:latin typeface="Arial" charset="0"/>
                <a:ea typeface="Arial" charset="0"/>
                <a:cs typeface="Arial" charset="0"/>
              </a:rPr>
              <a:t> – </a:t>
            </a:r>
            <a:r>
              <a:rPr lang="en-US" i="1" dirty="0">
                <a:latin typeface="Arial" charset="0"/>
                <a:ea typeface="Arial" charset="0"/>
                <a:cs typeface="Arial" charset="0"/>
              </a:rPr>
              <a:t>Master coordinates the cluster. It’s like the brains of the operation.</a:t>
            </a:r>
          </a:p>
          <a:p>
            <a:endParaRPr lang="en-US" i="1" dirty="0">
              <a:solidFill>
                <a:schemeClr val="tx1">
                  <a:lumMod val="65000"/>
                  <a:lumOff val="35000"/>
                </a:schemeClr>
              </a:solidFill>
              <a:latin typeface="Arial" charset="0"/>
              <a:ea typeface="Arial" charset="0"/>
              <a:cs typeface="Arial" charset="0"/>
            </a:endParaRPr>
          </a:p>
          <a:p>
            <a:r>
              <a:rPr lang="en-US" i="1" dirty="0">
                <a:solidFill>
                  <a:srgbClr val="0070C0"/>
                </a:solidFill>
                <a:latin typeface="Arial" charset="0"/>
                <a:ea typeface="Arial" charset="0"/>
                <a:cs typeface="Arial" charset="0"/>
              </a:rPr>
              <a:t>Node</a:t>
            </a:r>
            <a:r>
              <a:rPr lang="en-US" i="1" dirty="0">
                <a:solidFill>
                  <a:schemeClr val="tx1">
                    <a:lumMod val="65000"/>
                    <a:lumOff val="35000"/>
                  </a:schemeClr>
                </a:solidFill>
                <a:latin typeface="Arial" charset="0"/>
                <a:ea typeface="Arial" charset="0"/>
                <a:cs typeface="Arial" charset="0"/>
              </a:rPr>
              <a:t> – </a:t>
            </a:r>
            <a:r>
              <a:rPr lang="en-US" i="1" dirty="0">
                <a:latin typeface="Arial" charset="0"/>
                <a:ea typeface="Arial" charset="0"/>
                <a:cs typeface="Arial" charset="0"/>
              </a:rPr>
              <a:t>Workers who run the pods.</a:t>
            </a:r>
          </a:p>
          <a:p>
            <a:endParaRPr lang="en-US" i="1" dirty="0">
              <a:solidFill>
                <a:schemeClr val="tx1">
                  <a:lumMod val="65000"/>
                  <a:lumOff val="35000"/>
                </a:schemeClr>
              </a:solidFill>
              <a:latin typeface="Arial" charset="0"/>
              <a:ea typeface="Arial" charset="0"/>
              <a:cs typeface="Arial" charset="0"/>
            </a:endParaRPr>
          </a:p>
          <a:p>
            <a:r>
              <a:rPr lang="en-US" i="1" dirty="0">
                <a:solidFill>
                  <a:srgbClr val="0070C0"/>
                </a:solidFill>
                <a:latin typeface="Arial" charset="0"/>
                <a:ea typeface="Arial" charset="0"/>
                <a:cs typeface="Arial" charset="0"/>
              </a:rPr>
              <a:t>kubectl</a:t>
            </a:r>
            <a:r>
              <a:rPr lang="en-US" i="1" dirty="0">
                <a:solidFill>
                  <a:schemeClr val="tx1">
                    <a:lumMod val="65000"/>
                    <a:lumOff val="35000"/>
                  </a:schemeClr>
                </a:solidFill>
                <a:latin typeface="Arial" charset="0"/>
                <a:ea typeface="Arial" charset="0"/>
                <a:cs typeface="Arial" charset="0"/>
              </a:rPr>
              <a:t> – </a:t>
            </a:r>
            <a:r>
              <a:rPr lang="en-US" i="1" dirty="0">
                <a:latin typeface="Arial" charset="0"/>
                <a:ea typeface="Arial" charset="0"/>
                <a:cs typeface="Arial" charset="0"/>
              </a:rPr>
              <a:t>It’s the command line interface for running commands on Kubernetes cluster.</a:t>
            </a:r>
          </a:p>
          <a:p>
            <a:endParaRPr lang="en-IN" dirty="0"/>
          </a:p>
        </p:txBody>
      </p:sp>
    </p:spTree>
    <p:extLst>
      <p:ext uri="{BB962C8B-B14F-4D97-AF65-F5344CB8AC3E}">
        <p14:creationId xmlns:p14="http://schemas.microsoft.com/office/powerpoint/2010/main" val="340530311"/>
      </p:ext>
    </p:extLst>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98690" y="957943"/>
            <a:ext cx="10254095" cy="5909310"/>
          </a:xfrm>
          <a:prstGeom prst="rect">
            <a:avLst/>
          </a:prstGeom>
          <a:noFill/>
        </p:spPr>
        <p:txBody>
          <a:bodyPr wrap="square" rtlCol="0">
            <a:spAutoFit/>
          </a:bodyPr>
          <a:lstStyle/>
          <a:p>
            <a:endParaRPr lang="en-US" dirty="0" smtClean="0"/>
          </a:p>
          <a:p>
            <a:r>
              <a:rPr lang="en-US" i="1" dirty="0">
                <a:latin typeface="Arial" charset="0"/>
                <a:ea typeface="Arial" charset="0"/>
                <a:cs typeface="Arial" charset="0"/>
              </a:rPr>
              <a:t>Your hardware needs have virtualization enabled in your computer’s BIOS. The good news is most modern machine already has this turned on.</a:t>
            </a:r>
          </a:p>
          <a:p>
            <a:endParaRPr lang="en-US" i="1" dirty="0">
              <a:latin typeface="Arial" charset="0"/>
              <a:ea typeface="Arial" charset="0"/>
              <a:cs typeface="Arial" charset="0"/>
            </a:endParaRPr>
          </a:p>
          <a:p>
            <a:r>
              <a:rPr lang="en-US" i="1" dirty="0">
                <a:latin typeface="Arial" charset="0"/>
                <a:ea typeface="Arial" charset="0"/>
                <a:cs typeface="Arial" charset="0"/>
              </a:rPr>
              <a:t>Here are the steps to install Minkube on your machine:</a:t>
            </a:r>
          </a:p>
          <a:p>
            <a:endParaRPr lang="en-US" dirty="0" smtClean="0">
              <a:hlinkClick r:id=""/>
            </a:endParaRPr>
          </a:p>
          <a:p>
            <a:r>
              <a:rPr lang="en-US" dirty="0" smtClean="0">
                <a:hlinkClick r:id=""/>
              </a:rPr>
              <a:t>Install </a:t>
            </a:r>
            <a:r>
              <a:rPr lang="en-US" dirty="0" err="1">
                <a:hlinkClick r:id="rId2"/>
              </a:rPr>
              <a:t>VirtualBox</a:t>
            </a:r>
            <a:endParaRPr lang="en-US" dirty="0"/>
          </a:p>
          <a:p>
            <a:r>
              <a:rPr lang="en-US" dirty="0">
                <a:hlinkClick r:id="rId3"/>
              </a:rPr>
              <a:t>Install kubectl</a:t>
            </a:r>
            <a:endParaRPr lang="en-US" dirty="0"/>
          </a:p>
          <a:p>
            <a:r>
              <a:rPr lang="en-US" dirty="0">
                <a:hlinkClick r:id="rId4"/>
              </a:rPr>
              <a:t>Install </a:t>
            </a:r>
            <a:r>
              <a:rPr lang="en-US" dirty="0" smtClean="0">
                <a:hlinkClick r:id="rId4"/>
              </a:rPr>
              <a:t>Minikube</a:t>
            </a:r>
            <a:endParaRPr lang="en-US" dirty="0" smtClean="0"/>
          </a:p>
          <a:p>
            <a:endParaRPr lang="en-US" dirty="0"/>
          </a:p>
          <a:p>
            <a:r>
              <a:rPr lang="en-IN" i="1" dirty="0">
                <a:hlinkClick r:id="rId5"/>
              </a:rPr>
              <a:t>https://kubernetes.io/docs/tasks/tools/install-minikube/</a:t>
            </a:r>
            <a:endParaRPr lang="en-IN" i="1" dirty="0"/>
          </a:p>
          <a:p>
            <a:r>
              <a:rPr lang="en-IN" i="1" dirty="0">
                <a:hlinkClick r:id="rId4"/>
              </a:rPr>
              <a:t>https://github.com/kubernetes/minikube/releases</a:t>
            </a:r>
            <a:endParaRPr lang="en-IN" i="1" dirty="0"/>
          </a:p>
          <a:p>
            <a:r>
              <a:rPr lang="en-IN" i="1" dirty="0">
                <a:hlinkClick r:id="rId6"/>
              </a:rPr>
              <a:t>https://kubernetes.io/docs/setup/minikube/</a:t>
            </a:r>
            <a:endParaRPr lang="en-IN" i="1" dirty="0"/>
          </a:p>
          <a:p>
            <a:endParaRPr lang="en-US" dirty="0" smtClean="0"/>
          </a:p>
          <a:p>
            <a:endParaRPr lang="en-US" i="1" dirty="0">
              <a:latin typeface="Arial" charset="0"/>
              <a:ea typeface="Arial" charset="0"/>
              <a:cs typeface="Arial" charset="0"/>
            </a:endParaRPr>
          </a:p>
          <a:p>
            <a:r>
              <a:rPr lang="en-US" i="1" dirty="0">
                <a:latin typeface="Arial" charset="0"/>
                <a:ea typeface="Arial" charset="0"/>
                <a:cs typeface="Arial" charset="0"/>
              </a:rPr>
              <a:t>Simple Example of Deploying on Minikube</a:t>
            </a:r>
          </a:p>
          <a:p>
            <a:endParaRPr lang="en-US" i="1" dirty="0">
              <a:latin typeface="Arial" charset="0"/>
              <a:ea typeface="Arial" charset="0"/>
              <a:cs typeface="Arial" charset="0"/>
            </a:endParaRPr>
          </a:p>
          <a:p>
            <a:r>
              <a:rPr lang="en-US" i="1" dirty="0">
                <a:latin typeface="Arial" charset="0"/>
                <a:ea typeface="Arial" charset="0"/>
                <a:cs typeface="Arial" charset="0"/>
              </a:rPr>
              <a:t>Once you have everything installed, you can start Minikube with the following command:</a:t>
            </a:r>
          </a:p>
          <a:p>
            <a:endParaRPr lang="en-US" dirty="0"/>
          </a:p>
          <a:p>
            <a:endParaRPr lang="en-US" dirty="0"/>
          </a:p>
          <a:p>
            <a:endParaRPr lang="en-IN" dirty="0"/>
          </a:p>
        </p:txBody>
      </p:sp>
      <p:sp>
        <p:nvSpPr>
          <p:cNvPr id="4" name="Rectangle 3"/>
          <p:cNvSpPr/>
          <p:nvPr/>
        </p:nvSpPr>
        <p:spPr>
          <a:xfrm>
            <a:off x="4251678" y="266002"/>
            <a:ext cx="4087209" cy="461665"/>
          </a:xfrm>
          <a:prstGeom prst="rect">
            <a:avLst/>
          </a:prstGeom>
        </p:spPr>
        <p:txBody>
          <a:bodyPr wrap="none">
            <a:spAutoFit/>
          </a:bodyPr>
          <a:lstStyle/>
          <a:p>
            <a:r>
              <a:rPr lang="en-IN" sz="2400" b="1" dirty="0">
                <a:solidFill>
                  <a:schemeClr val="tx1">
                    <a:lumMod val="65000"/>
                    <a:lumOff val="35000"/>
                  </a:schemeClr>
                </a:solidFill>
                <a:latin typeface="Arial" charset="0"/>
                <a:cs typeface="Arial" charset="0"/>
              </a:rPr>
              <a:t>MINIKUBE </a:t>
            </a:r>
            <a:r>
              <a:rPr lang="en-IN" sz="2400" b="1" dirty="0" smtClean="0">
                <a:solidFill>
                  <a:schemeClr val="tx1">
                    <a:lumMod val="65000"/>
                    <a:lumOff val="35000"/>
                  </a:schemeClr>
                </a:solidFill>
                <a:latin typeface="Arial" charset="0"/>
                <a:cs typeface="Arial" charset="0"/>
              </a:rPr>
              <a:t>INSTALLATION</a:t>
            </a:r>
            <a:endParaRPr lang="en-IN" sz="2400" b="1" dirty="0">
              <a:solidFill>
                <a:schemeClr val="tx1">
                  <a:lumMod val="65000"/>
                  <a:lumOff val="35000"/>
                </a:schemeClr>
              </a:solidFill>
              <a:latin typeface="Arial" charset="0"/>
              <a:cs typeface="Arial" charset="0"/>
            </a:endParaRPr>
          </a:p>
        </p:txBody>
      </p:sp>
    </p:spTree>
    <p:extLst>
      <p:ext uri="{BB962C8B-B14F-4D97-AF65-F5344CB8AC3E}">
        <p14:creationId xmlns:p14="http://schemas.microsoft.com/office/powerpoint/2010/main" val="2189474824"/>
      </p:ext>
    </p:extLst>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23455" y="1052945"/>
            <a:ext cx="11162146" cy="5355312"/>
          </a:xfrm>
          <a:prstGeom prst="rect">
            <a:avLst/>
          </a:prstGeom>
          <a:noFill/>
        </p:spPr>
        <p:txBody>
          <a:bodyPr wrap="square" rtlCol="0">
            <a:spAutoFit/>
          </a:bodyPr>
          <a:lstStyle>
            <a:defPPr>
              <a:defRPr lang="en-US"/>
            </a:defPPr>
            <a:lvl1pPr>
              <a:defRPr i="1">
                <a:solidFill>
                  <a:schemeClr val="tx1">
                    <a:lumMod val="65000"/>
                    <a:lumOff val="35000"/>
                  </a:schemeClr>
                </a:solidFill>
                <a:latin typeface="Arial" charset="0"/>
                <a:ea typeface="Arial" charset="0"/>
                <a:cs typeface="Arial" charset="0"/>
              </a:defRPr>
            </a:lvl1pPr>
          </a:lstStyle>
          <a:p>
            <a:r>
              <a:rPr lang="en-US" dirty="0"/>
              <a:t>$ minikube start</a:t>
            </a:r>
            <a:br>
              <a:rPr lang="en-US" dirty="0"/>
            </a:br>
            <a:endParaRPr lang="en-US" dirty="0"/>
          </a:p>
          <a:p>
            <a:r>
              <a:rPr lang="en-US" dirty="0">
                <a:solidFill>
                  <a:schemeClr val="tx1"/>
                </a:solidFill>
              </a:rPr>
              <a:t>There is a newer version of minikube available (v0.28.0).  Download it here:</a:t>
            </a:r>
            <a:br>
              <a:rPr lang="en-US" dirty="0">
                <a:solidFill>
                  <a:schemeClr val="tx1"/>
                </a:solidFill>
              </a:rPr>
            </a:br>
            <a:r>
              <a:rPr lang="en-US" dirty="0">
                <a:solidFill>
                  <a:schemeClr val="tx1"/>
                </a:solidFill>
              </a:rPr>
              <a:t>https://github.com/kubernetes/minikube/releases/tag/v0.28.0</a:t>
            </a:r>
            <a:br>
              <a:rPr lang="en-US" dirty="0">
                <a:solidFill>
                  <a:schemeClr val="tx1"/>
                </a:solidFill>
              </a:rPr>
            </a:br>
            <a:r>
              <a:rPr lang="en-US" dirty="0">
                <a:solidFill>
                  <a:schemeClr val="tx1"/>
                </a:solidFill>
              </a:rPr>
              <a:t/>
            </a:r>
            <a:br>
              <a:rPr lang="en-US" dirty="0">
                <a:solidFill>
                  <a:schemeClr val="tx1"/>
                </a:solidFill>
              </a:rPr>
            </a:br>
            <a:r>
              <a:rPr lang="en-US" dirty="0">
                <a:solidFill>
                  <a:schemeClr val="tx1"/>
                </a:solidFill>
              </a:rPr>
              <a:t>To disable this notification, run the following:</a:t>
            </a:r>
            <a:br>
              <a:rPr lang="en-US" dirty="0">
                <a:solidFill>
                  <a:schemeClr val="tx1"/>
                </a:solidFill>
              </a:rPr>
            </a:br>
            <a:r>
              <a:rPr lang="en-US" dirty="0">
                <a:solidFill>
                  <a:schemeClr val="tx1"/>
                </a:solidFill>
              </a:rPr>
              <a:t>minikube config set WantUpdateNotification false</a:t>
            </a:r>
            <a:br>
              <a:rPr lang="en-US" dirty="0">
                <a:solidFill>
                  <a:schemeClr val="tx1"/>
                </a:solidFill>
              </a:rPr>
            </a:br>
            <a:endParaRPr lang="en-US" dirty="0">
              <a:solidFill>
                <a:schemeClr val="tx1"/>
              </a:solidFill>
            </a:endParaRPr>
          </a:p>
          <a:p>
            <a:r>
              <a:rPr lang="en-US" dirty="0">
                <a:solidFill>
                  <a:schemeClr val="tx1"/>
                </a:solidFill>
              </a:rPr>
              <a:t>Starting local Kubernetes v1.9.0 cluster...</a:t>
            </a:r>
            <a:br>
              <a:rPr lang="en-US" dirty="0">
                <a:solidFill>
                  <a:schemeClr val="tx1"/>
                </a:solidFill>
              </a:rPr>
            </a:br>
            <a:r>
              <a:rPr lang="en-US" dirty="0">
                <a:solidFill>
                  <a:schemeClr val="tx1"/>
                </a:solidFill>
              </a:rPr>
              <a:t>Starting VM...</a:t>
            </a:r>
            <a:br>
              <a:rPr lang="en-US" dirty="0">
                <a:solidFill>
                  <a:schemeClr val="tx1"/>
                </a:solidFill>
              </a:rPr>
            </a:br>
            <a:r>
              <a:rPr lang="en-US" dirty="0">
                <a:solidFill>
                  <a:schemeClr val="tx1"/>
                </a:solidFill>
              </a:rPr>
              <a:t>Getting VM IP address...</a:t>
            </a:r>
            <a:br>
              <a:rPr lang="en-US" dirty="0">
                <a:solidFill>
                  <a:schemeClr val="tx1"/>
                </a:solidFill>
              </a:rPr>
            </a:br>
            <a:r>
              <a:rPr lang="en-US" dirty="0">
                <a:solidFill>
                  <a:schemeClr val="tx1"/>
                </a:solidFill>
              </a:rPr>
              <a:t>Moving files into cluster...</a:t>
            </a:r>
            <a:br>
              <a:rPr lang="en-US" dirty="0">
                <a:solidFill>
                  <a:schemeClr val="tx1"/>
                </a:solidFill>
              </a:rPr>
            </a:br>
            <a:r>
              <a:rPr lang="en-US" dirty="0">
                <a:solidFill>
                  <a:schemeClr val="tx1"/>
                </a:solidFill>
              </a:rPr>
              <a:t>Setting up certs...</a:t>
            </a:r>
            <a:br>
              <a:rPr lang="en-US" dirty="0">
                <a:solidFill>
                  <a:schemeClr val="tx1"/>
                </a:solidFill>
              </a:rPr>
            </a:br>
            <a:r>
              <a:rPr lang="en-US" dirty="0">
                <a:solidFill>
                  <a:schemeClr val="tx1"/>
                </a:solidFill>
              </a:rPr>
              <a:t>Connecting to cluster...</a:t>
            </a:r>
            <a:br>
              <a:rPr lang="en-US" dirty="0">
                <a:solidFill>
                  <a:schemeClr val="tx1"/>
                </a:solidFill>
              </a:rPr>
            </a:br>
            <a:r>
              <a:rPr lang="en-US" dirty="0">
                <a:solidFill>
                  <a:schemeClr val="tx1"/>
                </a:solidFill>
              </a:rPr>
              <a:t>Setting up kubeconfig...</a:t>
            </a:r>
            <a:br>
              <a:rPr lang="en-US" dirty="0">
                <a:solidFill>
                  <a:schemeClr val="tx1"/>
                </a:solidFill>
              </a:rPr>
            </a:br>
            <a:r>
              <a:rPr lang="en-US" dirty="0">
                <a:solidFill>
                  <a:schemeClr val="tx1"/>
                </a:solidFill>
              </a:rPr>
              <a:t>Starting cluster components...</a:t>
            </a:r>
            <a:br>
              <a:rPr lang="en-US" dirty="0">
                <a:solidFill>
                  <a:schemeClr val="tx1"/>
                </a:solidFill>
              </a:rPr>
            </a:br>
            <a:r>
              <a:rPr lang="en-US" dirty="0">
                <a:solidFill>
                  <a:schemeClr val="tx1"/>
                </a:solidFill>
              </a:rPr>
              <a:t>Kubectl is now configured to use the cluster.</a:t>
            </a:r>
            <a:br>
              <a:rPr lang="en-US" dirty="0">
                <a:solidFill>
                  <a:schemeClr val="tx1"/>
                </a:solidFill>
              </a:rPr>
            </a:br>
            <a:r>
              <a:rPr lang="en-US" dirty="0">
                <a:solidFill>
                  <a:schemeClr val="tx1"/>
                </a:solidFill>
              </a:rPr>
              <a:t>Loading cached images from config file.</a:t>
            </a:r>
          </a:p>
          <a:p>
            <a:endParaRPr lang="en-IN" dirty="0"/>
          </a:p>
        </p:txBody>
      </p:sp>
      <p:sp>
        <p:nvSpPr>
          <p:cNvPr id="5" name="Rectangle 4"/>
          <p:cNvSpPr/>
          <p:nvPr/>
        </p:nvSpPr>
        <p:spPr>
          <a:xfrm>
            <a:off x="5250118" y="266002"/>
            <a:ext cx="1707519" cy="461665"/>
          </a:xfrm>
          <a:prstGeom prst="rect">
            <a:avLst/>
          </a:prstGeom>
        </p:spPr>
        <p:txBody>
          <a:bodyPr wrap="none">
            <a:spAutoFit/>
          </a:bodyPr>
          <a:lstStyle/>
          <a:p>
            <a:r>
              <a:rPr lang="en-IN" sz="2400" b="1" dirty="0">
                <a:solidFill>
                  <a:schemeClr val="tx1">
                    <a:lumMod val="65000"/>
                    <a:lumOff val="35000"/>
                  </a:schemeClr>
                </a:solidFill>
                <a:latin typeface="Arial" charset="0"/>
                <a:cs typeface="Arial" charset="0"/>
              </a:rPr>
              <a:t>MINIKUBE</a:t>
            </a:r>
          </a:p>
        </p:txBody>
      </p:sp>
    </p:spTree>
    <p:extLst>
      <p:ext uri="{BB962C8B-B14F-4D97-AF65-F5344CB8AC3E}">
        <p14:creationId xmlns:p14="http://schemas.microsoft.com/office/powerpoint/2010/main" val="665819303"/>
      </p:ext>
    </p:extLst>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48204" y="954381"/>
            <a:ext cx="11111345" cy="5632311"/>
          </a:xfrm>
          <a:prstGeom prst="rect">
            <a:avLst/>
          </a:prstGeom>
          <a:noFill/>
        </p:spPr>
        <p:txBody>
          <a:bodyPr wrap="square" rtlCol="0">
            <a:spAutoFit/>
          </a:bodyPr>
          <a:lstStyle/>
          <a:p>
            <a:r>
              <a:rPr lang="en-US" i="1" dirty="0">
                <a:latin typeface="Arial" charset="0"/>
                <a:ea typeface="Arial" charset="0"/>
                <a:cs typeface="Arial" charset="0"/>
              </a:rPr>
              <a:t>You can use the following command to check your Minikube status:</a:t>
            </a:r>
          </a:p>
          <a:p>
            <a:endParaRPr lang="en-US" i="1" dirty="0">
              <a:solidFill>
                <a:schemeClr val="tx1">
                  <a:lumMod val="65000"/>
                  <a:lumOff val="35000"/>
                </a:schemeClr>
              </a:solidFill>
              <a:latin typeface="Arial" charset="0"/>
              <a:ea typeface="Arial" charset="0"/>
              <a:cs typeface="Arial" charset="0"/>
            </a:endParaRPr>
          </a:p>
          <a:p>
            <a:r>
              <a:rPr lang="en-US" b="1" dirty="0"/>
              <a:t>$ </a:t>
            </a:r>
            <a:r>
              <a:rPr lang="en-US" i="1" dirty="0">
                <a:solidFill>
                  <a:srgbClr val="0070C0"/>
                </a:solidFill>
                <a:latin typeface="Arial" charset="0"/>
                <a:ea typeface="Arial" charset="0"/>
                <a:cs typeface="Arial" charset="0"/>
              </a:rPr>
              <a:t>minikube</a:t>
            </a:r>
            <a:r>
              <a:rPr lang="en-US" b="1" dirty="0"/>
              <a:t> </a:t>
            </a:r>
            <a:r>
              <a:rPr lang="en-US" i="1" dirty="0">
                <a:solidFill>
                  <a:srgbClr val="0070C0"/>
                </a:solidFill>
                <a:latin typeface="Arial" charset="0"/>
                <a:ea typeface="Arial" charset="0"/>
                <a:cs typeface="Arial" charset="0"/>
              </a:rPr>
              <a:t>status</a:t>
            </a:r>
            <a:r>
              <a:rPr lang="en-US" b="1" dirty="0"/>
              <a:t/>
            </a:r>
            <a:br>
              <a:rPr lang="en-US" b="1" dirty="0"/>
            </a:br>
            <a:r>
              <a:rPr lang="en-US" i="1" dirty="0">
                <a:latin typeface="Arial" charset="0"/>
                <a:ea typeface="Arial" charset="0"/>
                <a:cs typeface="Arial" charset="0"/>
              </a:rPr>
              <a:t>minikube: Running</a:t>
            </a:r>
            <a:br>
              <a:rPr lang="en-US" i="1" dirty="0">
                <a:latin typeface="Arial" charset="0"/>
                <a:ea typeface="Arial" charset="0"/>
                <a:cs typeface="Arial" charset="0"/>
              </a:rPr>
            </a:br>
            <a:r>
              <a:rPr lang="en-US" i="1" dirty="0">
                <a:latin typeface="Arial" charset="0"/>
                <a:ea typeface="Arial" charset="0"/>
                <a:cs typeface="Arial" charset="0"/>
              </a:rPr>
              <a:t>cluster: Running</a:t>
            </a:r>
            <a:br>
              <a:rPr lang="en-US" i="1" dirty="0">
                <a:latin typeface="Arial" charset="0"/>
                <a:ea typeface="Arial" charset="0"/>
                <a:cs typeface="Arial" charset="0"/>
              </a:rPr>
            </a:br>
            <a:r>
              <a:rPr lang="en-US" i="1" dirty="0">
                <a:latin typeface="Arial" charset="0"/>
                <a:ea typeface="Arial" charset="0"/>
                <a:cs typeface="Arial" charset="0"/>
              </a:rPr>
              <a:t>kubectl: Correctly Configured: pointing to minikube-</a:t>
            </a:r>
            <a:r>
              <a:rPr lang="en-US" i="1" dirty="0" err="1">
                <a:latin typeface="Arial" charset="0"/>
                <a:ea typeface="Arial" charset="0"/>
                <a:cs typeface="Arial" charset="0"/>
              </a:rPr>
              <a:t>vm</a:t>
            </a:r>
            <a:r>
              <a:rPr lang="en-US" i="1" dirty="0">
                <a:latin typeface="Arial" charset="0"/>
                <a:ea typeface="Arial" charset="0"/>
                <a:cs typeface="Arial" charset="0"/>
              </a:rPr>
              <a:t> at 192.168.99.100</a:t>
            </a:r>
          </a:p>
          <a:p>
            <a:endParaRPr lang="en-US" i="1" dirty="0">
              <a:latin typeface="Arial" charset="0"/>
              <a:ea typeface="Arial" charset="0"/>
              <a:cs typeface="Arial" charset="0"/>
            </a:endParaRPr>
          </a:p>
          <a:p>
            <a:r>
              <a:rPr lang="en-US" i="1" dirty="0">
                <a:latin typeface="Arial" charset="0"/>
                <a:ea typeface="Arial" charset="0"/>
                <a:cs typeface="Arial" charset="0"/>
              </a:rPr>
              <a:t>Using Minikube we can see everything that is going on in Minikube. You can also control resources in your cluster from the dashboard. Use the following command to start up the dashboard in your default browser:</a:t>
            </a:r>
          </a:p>
          <a:p>
            <a:endParaRPr lang="en-US" dirty="0" smtClean="0"/>
          </a:p>
          <a:p>
            <a:r>
              <a:rPr lang="en-US" b="1" dirty="0" smtClean="0"/>
              <a:t>$ </a:t>
            </a:r>
            <a:r>
              <a:rPr lang="en-US" i="1" dirty="0">
                <a:solidFill>
                  <a:srgbClr val="0070C0"/>
                </a:solidFill>
                <a:latin typeface="Arial" charset="0"/>
                <a:ea typeface="Arial" charset="0"/>
                <a:cs typeface="Arial" charset="0"/>
              </a:rPr>
              <a:t>minikube dashboard</a:t>
            </a:r>
            <a:r>
              <a:rPr lang="en-US" b="1" dirty="0"/>
              <a:t/>
            </a:r>
            <a:br>
              <a:rPr lang="en-US" b="1" dirty="0"/>
            </a:br>
            <a:endParaRPr lang="en-US" b="1" dirty="0" smtClean="0"/>
          </a:p>
          <a:p>
            <a:r>
              <a:rPr lang="en-US" i="1" dirty="0">
                <a:latin typeface="Arial" charset="0"/>
                <a:ea typeface="Arial" charset="0"/>
                <a:cs typeface="Arial" charset="0"/>
              </a:rPr>
              <a:t>Opening kubernetes dashboard in default browser...</a:t>
            </a:r>
          </a:p>
          <a:p>
            <a:r>
              <a:rPr lang="en-US" i="1" dirty="0">
                <a:latin typeface="Arial" charset="0"/>
                <a:ea typeface="Arial" charset="0"/>
                <a:cs typeface="Arial" charset="0"/>
              </a:rPr>
              <a:t>Here is how the dashboard should look:</a:t>
            </a:r>
          </a:p>
          <a:p>
            <a:endParaRPr lang="en-US" i="1" dirty="0">
              <a:solidFill>
                <a:schemeClr val="tx1">
                  <a:lumMod val="65000"/>
                  <a:lumOff val="35000"/>
                </a:schemeClr>
              </a:solidFill>
              <a:latin typeface="Arial" charset="0"/>
              <a:ea typeface="Arial" charset="0"/>
              <a:cs typeface="Arial" charset="0"/>
            </a:endParaRPr>
          </a:p>
          <a:p>
            <a:r>
              <a:rPr lang="en-US" i="1" dirty="0">
                <a:solidFill>
                  <a:srgbClr val="0070C0"/>
                </a:solidFill>
                <a:latin typeface="Arial" charset="0"/>
                <a:ea typeface="Arial" charset="0"/>
                <a:cs typeface="Arial" charset="0"/>
              </a:rPr>
              <a:t>$ Minikube stop</a:t>
            </a:r>
          </a:p>
          <a:p>
            <a:endParaRPr lang="en-IN" dirty="0" smtClean="0"/>
          </a:p>
          <a:p>
            <a:r>
              <a:rPr lang="en-US" i="1" dirty="0">
                <a:latin typeface="Arial" charset="0"/>
                <a:ea typeface="Arial" charset="0"/>
                <a:cs typeface="Arial" charset="0"/>
              </a:rPr>
              <a:t>Stopping local Kubernetes cluster...</a:t>
            </a:r>
            <a:br>
              <a:rPr lang="en-US" i="1" dirty="0">
                <a:latin typeface="Arial" charset="0"/>
                <a:ea typeface="Arial" charset="0"/>
                <a:cs typeface="Arial" charset="0"/>
              </a:rPr>
            </a:br>
            <a:r>
              <a:rPr lang="en-US" i="1" dirty="0">
                <a:latin typeface="Arial" charset="0"/>
                <a:ea typeface="Arial" charset="0"/>
                <a:cs typeface="Arial" charset="0"/>
              </a:rPr>
              <a:t>Machine stopped.</a:t>
            </a:r>
          </a:p>
          <a:p>
            <a:endParaRPr lang="en-IN" dirty="0"/>
          </a:p>
        </p:txBody>
      </p:sp>
      <p:sp>
        <p:nvSpPr>
          <p:cNvPr id="5" name="Rectangle 4"/>
          <p:cNvSpPr/>
          <p:nvPr/>
        </p:nvSpPr>
        <p:spPr>
          <a:xfrm>
            <a:off x="5250118" y="266002"/>
            <a:ext cx="1707519" cy="461665"/>
          </a:xfrm>
          <a:prstGeom prst="rect">
            <a:avLst/>
          </a:prstGeom>
        </p:spPr>
        <p:txBody>
          <a:bodyPr wrap="none">
            <a:spAutoFit/>
          </a:bodyPr>
          <a:lstStyle/>
          <a:p>
            <a:r>
              <a:rPr lang="en-IN" sz="2400" b="1" dirty="0">
                <a:solidFill>
                  <a:schemeClr val="tx1">
                    <a:lumMod val="65000"/>
                    <a:lumOff val="35000"/>
                  </a:schemeClr>
                </a:solidFill>
                <a:latin typeface="Arial" charset="0"/>
                <a:cs typeface="Arial" charset="0"/>
              </a:rPr>
              <a:t>MINIKUBE</a:t>
            </a:r>
          </a:p>
        </p:txBody>
      </p:sp>
    </p:spTree>
    <p:extLst>
      <p:ext uri="{BB962C8B-B14F-4D97-AF65-F5344CB8AC3E}">
        <p14:creationId xmlns:p14="http://schemas.microsoft.com/office/powerpoint/2010/main" val="663392286"/>
      </p:ext>
    </p:extLst>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616890" y="114663"/>
            <a:ext cx="8621485" cy="749300"/>
          </a:xfrm>
        </p:spPr>
        <p:txBody>
          <a:bodyPr/>
          <a:lstStyle/>
          <a:p>
            <a:pPr algn="ctr"/>
            <a:r>
              <a:rPr lang="en-IN" sz="2400" b="1" kern="1200" dirty="0" smtClean="0">
                <a:ea typeface="+mn-ea"/>
              </a:rPr>
              <a:t>MINIKUBE DASHBOARD</a:t>
            </a:r>
            <a:endParaRPr lang="en-IN" sz="2400" b="1" kern="1200" dirty="0">
              <a:ea typeface="+mn-ea"/>
            </a:endParaRPr>
          </a:p>
        </p:txBody>
      </p:sp>
      <p:pic>
        <p:nvPicPr>
          <p:cNvPr id="3" name="Picture 2"/>
          <p:cNvPicPr>
            <a:picLocks noChangeAspect="1"/>
          </p:cNvPicPr>
          <p:nvPr/>
        </p:nvPicPr>
        <p:blipFill>
          <a:blip r:embed="rId3"/>
          <a:stretch>
            <a:fillRect/>
          </a:stretch>
        </p:blipFill>
        <p:spPr>
          <a:xfrm>
            <a:off x="406401" y="1205345"/>
            <a:ext cx="11379200" cy="5087216"/>
          </a:xfrm>
          <a:prstGeom prst="rect">
            <a:avLst/>
          </a:prstGeom>
        </p:spPr>
      </p:pic>
    </p:spTree>
    <p:extLst>
      <p:ext uri="{BB962C8B-B14F-4D97-AF65-F5344CB8AC3E}">
        <p14:creationId xmlns:p14="http://schemas.microsoft.com/office/powerpoint/2010/main" val="2379422158"/>
      </p:ext>
    </p:extLst>
  </p:cSld>
  <p:clrMapOvr>
    <a:overrideClrMapping bg1="lt1" tx1="dk1" bg2="lt2" tx2="dk2" accent1="accent1" accent2="accent2" accent3="accent3" accent4="accent4" accent5="accent5" accent6="accent6" hlink="hlink" folHlink="folHlink"/>
  </p:clrMapOv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213014" y="1207367"/>
            <a:ext cx="11765973" cy="5234997"/>
          </a:xfrm>
          <a:prstGeom prst="rect">
            <a:avLst/>
          </a:prstGeom>
        </p:spPr>
      </p:pic>
      <p:sp>
        <p:nvSpPr>
          <p:cNvPr id="6" name="Title 1"/>
          <p:cNvSpPr>
            <a:spLocks noGrp="1"/>
          </p:cNvSpPr>
          <p:nvPr>
            <p:ph type="title"/>
          </p:nvPr>
        </p:nvSpPr>
        <p:spPr>
          <a:xfrm>
            <a:off x="1616890" y="114663"/>
            <a:ext cx="8621485" cy="749300"/>
          </a:xfrm>
        </p:spPr>
        <p:txBody>
          <a:bodyPr/>
          <a:lstStyle/>
          <a:p>
            <a:pPr algn="ctr"/>
            <a:r>
              <a:rPr lang="en-IN" sz="2400" b="1" kern="1200" dirty="0" smtClean="0">
                <a:ea typeface="+mn-ea"/>
              </a:rPr>
              <a:t>MINIKUBE DASHBOARD</a:t>
            </a:r>
            <a:endParaRPr lang="en-IN" sz="2400" b="1" kern="1200" dirty="0">
              <a:ea typeface="+mn-ea"/>
            </a:endParaRPr>
          </a:p>
        </p:txBody>
      </p:sp>
    </p:spTree>
    <p:extLst>
      <p:ext uri="{BB962C8B-B14F-4D97-AF65-F5344CB8AC3E}">
        <p14:creationId xmlns:p14="http://schemas.microsoft.com/office/powerpoint/2010/main" val="1310507926"/>
      </p:ext>
    </p:extLst>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stretch>
            <a:fillRect/>
          </a:stretch>
        </p:blipFill>
        <p:spPr>
          <a:xfrm>
            <a:off x="783771" y="1227909"/>
            <a:ext cx="10319658" cy="3735977"/>
          </a:xfrm>
          <a:prstGeom prst="rect">
            <a:avLst/>
          </a:prstGeom>
        </p:spPr>
      </p:pic>
      <p:pic>
        <p:nvPicPr>
          <p:cNvPr id="5" name="Picture 4"/>
          <p:cNvPicPr>
            <a:picLocks noChangeAspect="1"/>
          </p:cNvPicPr>
          <p:nvPr/>
        </p:nvPicPr>
        <p:blipFill>
          <a:blip r:embed="rId4"/>
          <a:stretch>
            <a:fillRect/>
          </a:stretch>
        </p:blipFill>
        <p:spPr>
          <a:xfrm>
            <a:off x="2240143" y="4792981"/>
            <a:ext cx="2695575" cy="1628775"/>
          </a:xfrm>
          <a:prstGeom prst="rect">
            <a:avLst/>
          </a:prstGeom>
        </p:spPr>
      </p:pic>
      <p:pic>
        <p:nvPicPr>
          <p:cNvPr id="6" name="Picture 5"/>
          <p:cNvPicPr>
            <a:picLocks noChangeAspect="1"/>
          </p:cNvPicPr>
          <p:nvPr/>
        </p:nvPicPr>
        <p:blipFill>
          <a:blip r:embed="rId5"/>
          <a:stretch>
            <a:fillRect/>
          </a:stretch>
        </p:blipFill>
        <p:spPr>
          <a:xfrm>
            <a:off x="5416867" y="4779918"/>
            <a:ext cx="3552825" cy="1590675"/>
          </a:xfrm>
          <a:prstGeom prst="rect">
            <a:avLst/>
          </a:prstGeom>
        </p:spPr>
      </p:pic>
    </p:spTree>
    <p:extLst>
      <p:ext uri="{BB962C8B-B14F-4D97-AF65-F5344CB8AC3E}">
        <p14:creationId xmlns:p14="http://schemas.microsoft.com/office/powerpoint/2010/main" val="2663674278"/>
      </p:ext>
    </p:extLst>
  </p:cSld>
  <p:clrMapOvr>
    <a:overrideClrMapping bg1="lt1" tx1="dk1" bg2="lt2" tx2="dk2" accent1="accent1" accent2="accent2" accent3="accent3" accent4="accent4" accent5="accent5" accent6="accent6" hlink="hlink" folHlink="folHlink"/>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92664" y="1149928"/>
            <a:ext cx="11592937" cy="5264727"/>
          </a:xfrm>
          <a:prstGeom prst="rect">
            <a:avLst/>
          </a:prstGeom>
        </p:spPr>
      </p:pic>
      <p:sp>
        <p:nvSpPr>
          <p:cNvPr id="6" name="Title 1"/>
          <p:cNvSpPr>
            <a:spLocks noGrp="1"/>
          </p:cNvSpPr>
          <p:nvPr>
            <p:ph type="title"/>
          </p:nvPr>
        </p:nvSpPr>
        <p:spPr>
          <a:xfrm>
            <a:off x="1616890" y="114663"/>
            <a:ext cx="8621485" cy="749300"/>
          </a:xfrm>
        </p:spPr>
        <p:txBody>
          <a:bodyPr/>
          <a:lstStyle/>
          <a:p>
            <a:pPr algn="ctr"/>
            <a:r>
              <a:rPr lang="en-IN" sz="2400" b="1" kern="1200" dirty="0" smtClean="0">
                <a:ea typeface="+mn-ea"/>
              </a:rPr>
              <a:t>MINIKUBE DASHBOARD</a:t>
            </a:r>
            <a:endParaRPr lang="en-IN" sz="2400" b="1" kern="1200" dirty="0">
              <a:ea typeface="+mn-ea"/>
            </a:endParaRPr>
          </a:p>
        </p:txBody>
      </p:sp>
    </p:spTree>
    <p:extLst>
      <p:ext uri="{BB962C8B-B14F-4D97-AF65-F5344CB8AC3E}">
        <p14:creationId xmlns:p14="http://schemas.microsoft.com/office/powerpoint/2010/main" val="3527648118"/>
      </p:ext>
    </p:extLst>
  </p:cSld>
  <p:clrMapOvr>
    <a:masterClrMapping/>
  </p:clrMapOv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716539" y="1136073"/>
            <a:ext cx="10353243" cy="5056909"/>
          </a:xfrm>
          <a:prstGeom prst="rect">
            <a:avLst/>
          </a:prstGeom>
        </p:spPr>
      </p:pic>
      <p:sp>
        <p:nvSpPr>
          <p:cNvPr id="5" name="Title 1"/>
          <p:cNvSpPr>
            <a:spLocks noGrp="1"/>
          </p:cNvSpPr>
          <p:nvPr>
            <p:ph type="title"/>
          </p:nvPr>
        </p:nvSpPr>
        <p:spPr>
          <a:xfrm>
            <a:off x="1616890" y="114663"/>
            <a:ext cx="8621485" cy="749300"/>
          </a:xfrm>
        </p:spPr>
        <p:txBody>
          <a:bodyPr/>
          <a:lstStyle/>
          <a:p>
            <a:pPr algn="ctr"/>
            <a:r>
              <a:rPr lang="en-IN" sz="2400" b="1" kern="1200" dirty="0" smtClean="0">
                <a:ea typeface="+mn-ea"/>
              </a:rPr>
              <a:t>K8 APP DEPLOYMENT WORKFLOW</a:t>
            </a:r>
            <a:endParaRPr lang="en-IN" sz="2400" b="1" kern="1200" dirty="0">
              <a:ea typeface="+mn-ea"/>
            </a:endParaRPr>
          </a:p>
        </p:txBody>
      </p:sp>
    </p:spTree>
    <p:extLst>
      <p:ext uri="{BB962C8B-B14F-4D97-AF65-F5344CB8AC3E}">
        <p14:creationId xmlns:p14="http://schemas.microsoft.com/office/powerpoint/2010/main" val="2013213600"/>
      </p:ext>
    </p:extLst>
  </p:cSld>
  <p:clrMapOvr>
    <a:masterClrMapping/>
  </p:clrMapOv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6401" y="1042565"/>
            <a:ext cx="11097491" cy="5632311"/>
          </a:xfrm>
          <a:prstGeom prst="rect">
            <a:avLst/>
          </a:prstGeom>
        </p:spPr>
        <p:txBody>
          <a:bodyPr wrap="square">
            <a:spAutoFit/>
          </a:bodyPr>
          <a:lstStyle/>
          <a:p>
            <a:r>
              <a:rPr lang="en-US" i="1" dirty="0">
                <a:latin typeface="Arial" charset="0"/>
                <a:ea typeface="Arial" charset="0"/>
                <a:cs typeface="Arial" charset="0"/>
              </a:rPr>
              <a:t>The user deploys a new app by using the kubectl CLI. Kubectl sends the request to the API server.</a:t>
            </a:r>
          </a:p>
          <a:p>
            <a:endParaRPr lang="en-US" i="1" dirty="0">
              <a:latin typeface="Arial" charset="0"/>
              <a:ea typeface="Arial" charset="0"/>
              <a:cs typeface="Arial" charset="0"/>
            </a:endParaRPr>
          </a:p>
          <a:p>
            <a:r>
              <a:rPr lang="en-US" i="1" dirty="0">
                <a:latin typeface="Arial" charset="0"/>
                <a:ea typeface="Arial" charset="0"/>
                <a:cs typeface="Arial" charset="0"/>
              </a:rPr>
              <a:t>The API server receives the request and stores it in the data store (etcd). After the request is written to the data store, the API server is done with the request.</a:t>
            </a:r>
          </a:p>
          <a:p>
            <a:pPr>
              <a:buFont typeface="+mj-lt"/>
              <a:buAutoNum type="arabicPeriod"/>
            </a:pPr>
            <a:endParaRPr lang="en-US" i="1" dirty="0">
              <a:latin typeface="Arial" charset="0"/>
              <a:ea typeface="Arial" charset="0"/>
              <a:cs typeface="Arial" charset="0"/>
            </a:endParaRPr>
          </a:p>
          <a:p>
            <a:r>
              <a:rPr lang="en-US" i="1" dirty="0">
                <a:latin typeface="Arial" charset="0"/>
                <a:ea typeface="Arial" charset="0"/>
                <a:cs typeface="Arial" charset="0"/>
              </a:rPr>
              <a:t>Watchers detect the resource changes and send notifications to the Controller to act on those changes.</a:t>
            </a:r>
          </a:p>
          <a:p>
            <a:endParaRPr lang="en-US" i="1" dirty="0">
              <a:latin typeface="Arial" charset="0"/>
              <a:ea typeface="Arial" charset="0"/>
              <a:cs typeface="Arial" charset="0"/>
            </a:endParaRPr>
          </a:p>
          <a:p>
            <a:r>
              <a:rPr lang="en-US" i="1" dirty="0">
                <a:latin typeface="Arial" charset="0"/>
                <a:ea typeface="Arial" charset="0"/>
                <a:cs typeface="Arial" charset="0"/>
              </a:rPr>
              <a:t>The Controller detects the new app and creates new pods to match the desired number of instances. Any changes to the stored model will be used to create or delete pods.</a:t>
            </a:r>
          </a:p>
          <a:p>
            <a:endParaRPr lang="en-US" i="1" dirty="0">
              <a:latin typeface="Arial" charset="0"/>
              <a:ea typeface="Arial" charset="0"/>
              <a:cs typeface="Arial" charset="0"/>
            </a:endParaRPr>
          </a:p>
          <a:p>
            <a:r>
              <a:rPr lang="en-US" i="1" dirty="0">
                <a:latin typeface="Arial" charset="0"/>
                <a:ea typeface="Arial" charset="0"/>
                <a:cs typeface="Arial" charset="0"/>
              </a:rPr>
              <a:t>The Scheduler assigns new pods to a node based on specific criteria. The Scheduler decides on whether to run pods on specific nodes in the cluster. The Scheduler modifies the model with the node information.</a:t>
            </a:r>
          </a:p>
          <a:p>
            <a:endParaRPr lang="en-US" i="1" dirty="0">
              <a:latin typeface="Arial" charset="0"/>
              <a:ea typeface="Arial" charset="0"/>
              <a:cs typeface="Arial" charset="0"/>
            </a:endParaRPr>
          </a:p>
          <a:p>
            <a:r>
              <a:rPr lang="en-US" i="1" dirty="0">
                <a:latin typeface="Arial" charset="0"/>
                <a:ea typeface="Arial" charset="0"/>
                <a:cs typeface="Arial" charset="0"/>
              </a:rPr>
              <a:t>A Kubelet on a node detects a pod with an assignment to itself and deploys the requested containers through the container runtime, for example, Docker. Each node watches the storage to see what pods it is assigned to run. The node takes necessary actions on the resources assigned to it such as to create or delete pods.</a:t>
            </a:r>
          </a:p>
          <a:p>
            <a:endParaRPr lang="en-US" i="1" dirty="0">
              <a:latin typeface="Arial" charset="0"/>
              <a:ea typeface="Arial" charset="0"/>
              <a:cs typeface="Arial" charset="0"/>
            </a:endParaRPr>
          </a:p>
          <a:p>
            <a:r>
              <a:rPr lang="en-US" i="1" dirty="0">
                <a:latin typeface="Arial" charset="0"/>
                <a:ea typeface="Arial" charset="0"/>
                <a:cs typeface="Arial" charset="0"/>
              </a:rPr>
              <a:t>Kubeproxy manages network traffic for the pods, including service discovery and load balancing. Kubeproxy is responsible for communication between pods that want to interact.</a:t>
            </a:r>
          </a:p>
        </p:txBody>
      </p:sp>
      <p:sp>
        <p:nvSpPr>
          <p:cNvPr id="5" name="Title 1"/>
          <p:cNvSpPr>
            <a:spLocks noGrp="1"/>
          </p:cNvSpPr>
          <p:nvPr>
            <p:ph type="title"/>
          </p:nvPr>
        </p:nvSpPr>
        <p:spPr>
          <a:xfrm>
            <a:off x="1616890" y="114663"/>
            <a:ext cx="8621485" cy="749300"/>
          </a:xfrm>
        </p:spPr>
        <p:txBody>
          <a:bodyPr/>
          <a:lstStyle/>
          <a:p>
            <a:pPr algn="ctr"/>
            <a:r>
              <a:rPr lang="en-IN" sz="2400" b="1" kern="1200" dirty="0" smtClean="0">
                <a:ea typeface="+mn-ea"/>
              </a:rPr>
              <a:t>K8 APP DEPLOYMENT WORKFLOW</a:t>
            </a:r>
            <a:endParaRPr lang="en-IN" sz="2400" b="1" kern="1200" dirty="0">
              <a:ea typeface="+mn-ea"/>
            </a:endParaRPr>
          </a:p>
        </p:txBody>
      </p:sp>
    </p:spTree>
    <p:extLst>
      <p:ext uri="{BB962C8B-B14F-4D97-AF65-F5344CB8AC3E}">
        <p14:creationId xmlns:p14="http://schemas.microsoft.com/office/powerpoint/2010/main" val="2702193190"/>
      </p:ext>
    </p:extLst>
  </p:cSld>
  <p:clrMapOvr>
    <a:masterClrMapping/>
  </p:clrMapOv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24840" y="1203960"/>
            <a:ext cx="9997440" cy="2185214"/>
          </a:xfrm>
          <a:prstGeom prst="rect">
            <a:avLst/>
          </a:prstGeom>
          <a:noFill/>
        </p:spPr>
        <p:txBody>
          <a:bodyPr wrap="square" rtlCol="0">
            <a:spAutoFit/>
          </a:bodyPr>
          <a:lstStyle/>
          <a:p>
            <a:r>
              <a:rPr lang="en-IN" sz="2800" i="1" dirty="0">
                <a:latin typeface="Arial" charset="0"/>
                <a:ea typeface="Arial" charset="0"/>
                <a:cs typeface="Arial" charset="0"/>
              </a:rPr>
              <a:t>References :</a:t>
            </a:r>
          </a:p>
          <a:p>
            <a:endParaRPr lang="en-IN" i="1" dirty="0">
              <a:latin typeface="Arial" charset="0"/>
              <a:ea typeface="Arial" charset="0"/>
              <a:cs typeface="Arial" charset="0"/>
            </a:endParaRPr>
          </a:p>
          <a:p>
            <a:r>
              <a:rPr lang="en-IN" i="1" dirty="0">
                <a:latin typeface="Arial" charset="0"/>
                <a:ea typeface="Arial" charset="0"/>
                <a:cs typeface="Arial" charset="0"/>
                <a:hlinkClick r:id="rId2"/>
              </a:rPr>
              <a:t>https://kubernetes.io/docs/tutorials/kubernetes-basics</a:t>
            </a:r>
            <a:r>
              <a:rPr lang="en-IN" i="1" dirty="0" smtClean="0">
                <a:latin typeface="Arial" charset="0"/>
                <a:ea typeface="Arial" charset="0"/>
                <a:cs typeface="Arial" charset="0"/>
                <a:hlinkClick r:id="rId2"/>
              </a:rPr>
              <a:t>/</a:t>
            </a:r>
            <a:endParaRPr lang="en-IN" i="1" dirty="0" smtClean="0">
              <a:latin typeface="Arial" charset="0"/>
              <a:ea typeface="Arial" charset="0"/>
              <a:cs typeface="Arial" charset="0"/>
            </a:endParaRPr>
          </a:p>
          <a:p>
            <a:endParaRPr lang="en-IN" i="1" dirty="0">
              <a:latin typeface="Arial" charset="0"/>
              <a:ea typeface="Arial" charset="0"/>
              <a:cs typeface="Arial" charset="0"/>
            </a:endParaRPr>
          </a:p>
          <a:p>
            <a:r>
              <a:rPr lang="en-IN" i="1" dirty="0">
                <a:latin typeface="Arial" charset="0"/>
                <a:ea typeface="Arial" charset="0"/>
                <a:cs typeface="Arial" charset="0"/>
                <a:hlinkClick r:id="rId3"/>
              </a:rPr>
              <a:t>https://courses.edx.org/courses/course-v1:LinuxFoundationX+LFS158x+1T2018/course</a:t>
            </a:r>
            <a:r>
              <a:rPr lang="en-IN" i="1" dirty="0" smtClean="0">
                <a:latin typeface="Arial" charset="0"/>
                <a:ea typeface="Arial" charset="0"/>
                <a:cs typeface="Arial" charset="0"/>
                <a:hlinkClick r:id="rId3"/>
              </a:rPr>
              <a:t>/</a:t>
            </a:r>
            <a:endParaRPr lang="en-IN" i="1" dirty="0" smtClean="0">
              <a:latin typeface="Arial" charset="0"/>
              <a:ea typeface="Arial" charset="0"/>
              <a:cs typeface="Arial" charset="0"/>
            </a:endParaRPr>
          </a:p>
          <a:p>
            <a:endParaRPr lang="en-IN" i="1" dirty="0">
              <a:latin typeface="Arial" charset="0"/>
              <a:ea typeface="Arial" charset="0"/>
              <a:cs typeface="Arial" charset="0"/>
            </a:endParaRPr>
          </a:p>
          <a:p>
            <a:endParaRPr lang="en-IN" i="1" dirty="0">
              <a:latin typeface="Arial" charset="0"/>
              <a:ea typeface="Arial" charset="0"/>
              <a:cs typeface="Arial" charset="0"/>
            </a:endParaRPr>
          </a:p>
        </p:txBody>
      </p:sp>
    </p:spTree>
    <p:extLst>
      <p:ext uri="{BB962C8B-B14F-4D97-AF65-F5344CB8AC3E}">
        <p14:creationId xmlns:p14="http://schemas.microsoft.com/office/powerpoint/2010/main" val="2550923708"/>
      </p:ext>
    </p:extLst>
  </p:cSld>
  <p:clrMapOvr>
    <a:masterClrMapping/>
  </p:clrMapOv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1864909"/>
      </p:ext>
    </p:extLst>
  </p:cSld>
  <p:clrMapOvr>
    <a:masterClrMapping/>
  </p:clrMapOv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41110" y="639097"/>
            <a:ext cx="3401961" cy="3686015"/>
          </a:xfrm>
        </p:spPr>
        <p:txBody>
          <a:bodyPr vert="horz" lIns="91440" tIns="45720" rIns="91440" bIns="45720" rtlCol="0" anchor="b">
            <a:normAutofit/>
          </a:bodyPr>
          <a:lstStyle/>
          <a:p>
            <a:endParaRPr lang="en-US" sz="6600" b="1" dirty="0">
              <a:solidFill>
                <a:schemeClr val="tx1">
                  <a:lumMod val="85000"/>
                  <a:lumOff val="15000"/>
                </a:schemeClr>
              </a:solidFill>
            </a:endParaRPr>
          </a:p>
        </p:txBody>
      </p:sp>
      <p:sp>
        <p:nvSpPr>
          <p:cNvPr id="11" name="Content Placeholder 10">
            <a:extLst>
              <a:ext uri="{FF2B5EF4-FFF2-40B4-BE49-F238E27FC236}">
                <a16:creationId xmlns:a16="http://schemas.microsoft.com/office/drawing/2014/main" id="{9E9B0937-1500-4100-B453-251ECDDEDA21}"/>
              </a:ext>
            </a:extLst>
          </p:cNvPr>
          <p:cNvSpPr>
            <a:spLocks noGrp="1"/>
          </p:cNvSpPr>
          <p:nvPr>
            <p:ph idx="1"/>
          </p:nvPr>
        </p:nvSpPr>
        <p:spPr/>
        <p:txBody>
          <a:bodyPr/>
          <a:lstStyle/>
          <a:p>
            <a:endParaRPr lang="en-US" dirty="0"/>
          </a:p>
        </p:txBody>
      </p:sp>
      <p:pic>
        <p:nvPicPr>
          <p:cNvPr id="9" name="Picture 8" descr="A picture containing keyboard, electronics&#10;&#10;Description generated with very high confidence">
            <a:extLst>
              <a:ext uri="{FF2B5EF4-FFF2-40B4-BE49-F238E27FC236}">
                <a16:creationId xmlns:a16="http://schemas.microsoft.com/office/drawing/2014/main" id="{6D001D4C-133B-41DD-B4D2-0B0D53E505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7274" y="177281"/>
            <a:ext cx="11448671" cy="5784980"/>
          </a:xfrm>
          <a:prstGeom prst="rect">
            <a:avLst/>
          </a:prstGeom>
        </p:spPr>
      </p:pic>
    </p:spTree>
    <p:extLst>
      <p:ext uri="{BB962C8B-B14F-4D97-AF65-F5344CB8AC3E}">
        <p14:creationId xmlns:p14="http://schemas.microsoft.com/office/powerpoint/2010/main" val="3827769753"/>
      </p:ext>
    </p:extLst>
  </p:cSld>
  <p:clrMapOvr>
    <a:masterClrMapping/>
  </p:clrMapOv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Group 36"/>
          <p:cNvGrpSpPr/>
          <p:nvPr/>
        </p:nvGrpSpPr>
        <p:grpSpPr>
          <a:xfrm>
            <a:off x="0" y="-72571"/>
            <a:ext cx="12192000" cy="6930571"/>
            <a:chOff x="0" y="-72571"/>
            <a:chExt cx="12192000" cy="6930571"/>
          </a:xfrm>
        </p:grpSpPr>
        <p:sp>
          <p:nvSpPr>
            <p:cNvPr id="4" name="Rectangle 6"/>
            <p:cNvSpPr>
              <a:spLocks noChangeArrowheads="1"/>
            </p:cNvSpPr>
            <p:nvPr/>
          </p:nvSpPr>
          <p:spPr bwMode="auto">
            <a:xfrm>
              <a:off x="0" y="-72571"/>
              <a:ext cx="12192000" cy="6930571"/>
            </a:xfrm>
            <a:prstGeom prst="rect">
              <a:avLst/>
            </a:prstGeom>
            <a:solidFill>
              <a:srgbClr val="238FBE"/>
            </a:solidFill>
            <a:ln>
              <a:noFill/>
            </a:ln>
            <a:extLst/>
          </p:spPr>
          <p:txBody>
            <a:bodyPr/>
            <a:lstStyle>
              <a:lvl1pPr eaLnBrk="0" hangingPunct="0">
                <a:defRPr sz="3600">
                  <a:solidFill>
                    <a:schemeClr val="tx1"/>
                  </a:solidFill>
                  <a:latin typeface="Arial" panose="020B0604020202020204" pitchFamily="34" charset="0"/>
                </a:defRPr>
              </a:lvl1pPr>
              <a:lvl2pPr marL="742950" indent="-285750" eaLnBrk="0" hangingPunct="0">
                <a:defRPr sz="3600">
                  <a:solidFill>
                    <a:schemeClr val="tx1"/>
                  </a:solidFill>
                  <a:latin typeface="Arial" panose="020B0604020202020204" pitchFamily="34" charset="0"/>
                </a:defRPr>
              </a:lvl2pPr>
              <a:lvl3pPr marL="1143000" indent="-228600" eaLnBrk="0" hangingPunct="0">
                <a:defRPr sz="3600">
                  <a:solidFill>
                    <a:schemeClr val="tx1"/>
                  </a:solidFill>
                  <a:latin typeface="Arial" panose="020B0604020202020204" pitchFamily="34" charset="0"/>
                </a:defRPr>
              </a:lvl3pPr>
              <a:lvl4pPr marL="1600200" indent="-228600" eaLnBrk="0" hangingPunct="0">
                <a:defRPr sz="3600">
                  <a:solidFill>
                    <a:schemeClr val="tx1"/>
                  </a:solidFill>
                  <a:latin typeface="Arial" panose="020B0604020202020204" pitchFamily="34" charset="0"/>
                </a:defRPr>
              </a:lvl4pPr>
              <a:lvl5pPr marL="2057400" indent="-228600" eaLnBrk="0" hangingPunct="0">
                <a:defRPr sz="3600">
                  <a:solidFill>
                    <a:schemeClr val="tx1"/>
                  </a:solidFill>
                  <a:latin typeface="Arial" panose="020B0604020202020204" pitchFamily="34" charset="0"/>
                </a:defRPr>
              </a:lvl5pPr>
              <a:lvl6pPr marL="2514600" indent="-228600" eaLnBrk="0" fontAlgn="base" hangingPunct="0">
                <a:spcBef>
                  <a:spcPct val="0"/>
                </a:spcBef>
                <a:spcAft>
                  <a:spcPct val="0"/>
                </a:spcAft>
                <a:defRPr sz="3600">
                  <a:solidFill>
                    <a:schemeClr val="tx1"/>
                  </a:solidFill>
                  <a:latin typeface="Arial" panose="020B0604020202020204" pitchFamily="34" charset="0"/>
                </a:defRPr>
              </a:lvl6pPr>
              <a:lvl7pPr marL="2971800" indent="-228600" eaLnBrk="0" fontAlgn="base" hangingPunct="0">
                <a:spcBef>
                  <a:spcPct val="0"/>
                </a:spcBef>
                <a:spcAft>
                  <a:spcPct val="0"/>
                </a:spcAft>
                <a:defRPr sz="3600">
                  <a:solidFill>
                    <a:schemeClr val="tx1"/>
                  </a:solidFill>
                  <a:latin typeface="Arial" panose="020B0604020202020204" pitchFamily="34" charset="0"/>
                </a:defRPr>
              </a:lvl7pPr>
              <a:lvl8pPr marL="3429000" indent="-228600" eaLnBrk="0" fontAlgn="base" hangingPunct="0">
                <a:spcBef>
                  <a:spcPct val="0"/>
                </a:spcBef>
                <a:spcAft>
                  <a:spcPct val="0"/>
                </a:spcAft>
                <a:defRPr sz="3600">
                  <a:solidFill>
                    <a:schemeClr val="tx1"/>
                  </a:solidFill>
                  <a:latin typeface="Arial" panose="020B0604020202020204" pitchFamily="34" charset="0"/>
                </a:defRPr>
              </a:lvl8pPr>
              <a:lvl9pPr marL="3886200" indent="-228600" eaLnBrk="0" fontAlgn="base" hangingPunct="0">
                <a:spcBef>
                  <a:spcPct val="0"/>
                </a:spcBef>
                <a:spcAft>
                  <a:spcPct val="0"/>
                </a:spcAft>
                <a:defRPr sz="36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p:sp>
          <p:nvSpPr>
            <p:cNvPr id="6" name="Freeform 7"/>
            <p:cNvSpPr>
              <a:spLocks/>
            </p:cNvSpPr>
            <p:nvPr/>
          </p:nvSpPr>
          <p:spPr bwMode="auto">
            <a:xfrm>
              <a:off x="4872489" y="943681"/>
              <a:ext cx="917575" cy="356306"/>
            </a:xfrm>
            <a:custGeom>
              <a:avLst/>
              <a:gdLst>
                <a:gd name="T0" fmla="*/ 0 w 578"/>
                <a:gd name="T1" fmla="*/ 2147483647 h 202"/>
                <a:gd name="T2" fmla="*/ 2147483647 w 578"/>
                <a:gd name="T3" fmla="*/ 2147483647 h 202"/>
                <a:gd name="T4" fmla="*/ 2147483647 w 578"/>
                <a:gd name="T5" fmla="*/ 2147483647 h 202"/>
                <a:gd name="T6" fmla="*/ 2147483647 w 578"/>
                <a:gd name="T7" fmla="*/ 2147483647 h 202"/>
                <a:gd name="T8" fmla="*/ 2147483647 w 578"/>
                <a:gd name="T9" fmla="*/ 2147483647 h 202"/>
                <a:gd name="T10" fmla="*/ 2147483647 w 578"/>
                <a:gd name="T11" fmla="*/ 2147483647 h 202"/>
                <a:gd name="T12" fmla="*/ 2147483647 w 578"/>
                <a:gd name="T13" fmla="*/ 0 h 202"/>
                <a:gd name="T14" fmla="*/ 2147483647 w 578"/>
                <a:gd name="T15" fmla="*/ 0 h 202"/>
                <a:gd name="T16" fmla="*/ 2147483647 w 578"/>
                <a:gd name="T17" fmla="*/ 2147483647 h 202"/>
                <a:gd name="T18" fmla="*/ 2147483647 w 578"/>
                <a:gd name="T19" fmla="*/ 2147483647 h 202"/>
                <a:gd name="T20" fmla="*/ 2147483647 w 578"/>
                <a:gd name="T21" fmla="*/ 0 h 202"/>
                <a:gd name="T22" fmla="*/ 2147483647 w 578"/>
                <a:gd name="T23" fmla="*/ 0 h 202"/>
                <a:gd name="T24" fmla="*/ 0 w 578"/>
                <a:gd name="T25" fmla="*/ 2147483647 h 20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78" h="202">
                  <a:moveTo>
                    <a:pt x="0" y="202"/>
                  </a:moveTo>
                  <a:lnTo>
                    <a:pt x="164" y="202"/>
                  </a:lnTo>
                  <a:lnTo>
                    <a:pt x="198" y="122"/>
                  </a:lnTo>
                  <a:lnTo>
                    <a:pt x="358" y="122"/>
                  </a:lnTo>
                  <a:lnTo>
                    <a:pt x="322" y="202"/>
                  </a:lnTo>
                  <a:lnTo>
                    <a:pt x="488" y="202"/>
                  </a:lnTo>
                  <a:lnTo>
                    <a:pt x="578" y="0"/>
                  </a:lnTo>
                  <a:lnTo>
                    <a:pt x="412" y="0"/>
                  </a:lnTo>
                  <a:lnTo>
                    <a:pt x="382" y="68"/>
                  </a:lnTo>
                  <a:lnTo>
                    <a:pt x="222" y="68"/>
                  </a:lnTo>
                  <a:lnTo>
                    <a:pt x="252" y="0"/>
                  </a:lnTo>
                  <a:lnTo>
                    <a:pt x="90" y="0"/>
                  </a:lnTo>
                  <a:lnTo>
                    <a:pt x="0" y="20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7" name="Freeform 8"/>
            <p:cNvSpPr>
              <a:spLocks/>
            </p:cNvSpPr>
            <p:nvPr/>
          </p:nvSpPr>
          <p:spPr bwMode="auto">
            <a:xfrm>
              <a:off x="5745614" y="915460"/>
              <a:ext cx="866775" cy="405694"/>
            </a:xfrm>
            <a:custGeom>
              <a:avLst/>
              <a:gdLst>
                <a:gd name="T0" fmla="*/ 2147483647 w 273"/>
                <a:gd name="T1" fmla="*/ 2147483647 h 115"/>
                <a:gd name="T2" fmla="*/ 2147483647 w 273"/>
                <a:gd name="T3" fmla="*/ 2147483647 h 115"/>
                <a:gd name="T4" fmla="*/ 2147483647 w 273"/>
                <a:gd name="T5" fmla="*/ 2147483647 h 115"/>
                <a:gd name="T6" fmla="*/ 2147483647 w 273"/>
                <a:gd name="T7" fmla="*/ 2147483647 h 115"/>
                <a:gd name="T8" fmla="*/ 2147483647 w 273"/>
                <a:gd name="T9" fmla="*/ 2147483647 h 115"/>
                <a:gd name="T10" fmla="*/ 2147483647 w 273"/>
                <a:gd name="T11" fmla="*/ 2147483647 h 115"/>
                <a:gd name="T12" fmla="*/ 2147483647 w 273"/>
                <a:gd name="T13" fmla="*/ 2147483647 h 115"/>
                <a:gd name="T14" fmla="*/ 2147483647 w 273"/>
                <a:gd name="T15" fmla="*/ 2147483647 h 115"/>
                <a:gd name="T16" fmla="*/ 2147483647 w 273"/>
                <a:gd name="T17" fmla="*/ 2147483647 h 115"/>
                <a:gd name="T18" fmla="*/ 2147483647 w 273"/>
                <a:gd name="T19" fmla="*/ 2147483647 h 115"/>
                <a:gd name="T20" fmla="*/ 2147483647 w 273"/>
                <a:gd name="T21" fmla="*/ 2147483647 h 115"/>
                <a:gd name="T22" fmla="*/ 2147483647 w 273"/>
                <a:gd name="T23" fmla="*/ 2147483647 h 11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73" h="115">
                  <a:moveTo>
                    <a:pt x="195" y="43"/>
                  </a:moveTo>
                  <a:cubicBezTo>
                    <a:pt x="273" y="43"/>
                    <a:pt x="273" y="43"/>
                    <a:pt x="273" y="43"/>
                  </a:cubicBezTo>
                  <a:cubicBezTo>
                    <a:pt x="272" y="26"/>
                    <a:pt x="256" y="14"/>
                    <a:pt x="223" y="9"/>
                  </a:cubicBezTo>
                  <a:cubicBezTo>
                    <a:pt x="160" y="0"/>
                    <a:pt x="91" y="4"/>
                    <a:pt x="42" y="31"/>
                  </a:cubicBezTo>
                  <a:cubicBezTo>
                    <a:pt x="3" y="53"/>
                    <a:pt x="0" y="85"/>
                    <a:pt x="38" y="101"/>
                  </a:cubicBezTo>
                  <a:cubicBezTo>
                    <a:pt x="71" y="114"/>
                    <a:pt x="139" y="115"/>
                    <a:pt x="188" y="107"/>
                  </a:cubicBezTo>
                  <a:cubicBezTo>
                    <a:pt x="219" y="102"/>
                    <a:pt x="244" y="91"/>
                    <a:pt x="257" y="76"/>
                  </a:cubicBezTo>
                  <a:cubicBezTo>
                    <a:pt x="178" y="76"/>
                    <a:pt x="178" y="76"/>
                    <a:pt x="178" y="76"/>
                  </a:cubicBezTo>
                  <a:cubicBezTo>
                    <a:pt x="168" y="84"/>
                    <a:pt x="155" y="88"/>
                    <a:pt x="139" y="88"/>
                  </a:cubicBezTo>
                  <a:cubicBezTo>
                    <a:pt x="95" y="88"/>
                    <a:pt x="89" y="75"/>
                    <a:pt x="97" y="59"/>
                  </a:cubicBezTo>
                  <a:cubicBezTo>
                    <a:pt x="106" y="41"/>
                    <a:pt x="125" y="31"/>
                    <a:pt x="154" y="30"/>
                  </a:cubicBezTo>
                  <a:cubicBezTo>
                    <a:pt x="178" y="30"/>
                    <a:pt x="189" y="35"/>
                    <a:pt x="195" y="4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8" name="Freeform 9"/>
            <p:cNvSpPr>
              <a:spLocks/>
            </p:cNvSpPr>
            <p:nvPr/>
          </p:nvSpPr>
          <p:spPr bwMode="auto">
            <a:xfrm>
              <a:off x="6593339" y="943681"/>
              <a:ext cx="669925" cy="356306"/>
            </a:xfrm>
            <a:custGeom>
              <a:avLst/>
              <a:gdLst>
                <a:gd name="T0" fmla="*/ 2147483647 w 422"/>
                <a:gd name="T1" fmla="*/ 0 h 202"/>
                <a:gd name="T2" fmla="*/ 2147483647 w 422"/>
                <a:gd name="T3" fmla="*/ 2147483647 h 202"/>
                <a:gd name="T4" fmla="*/ 2147483647 w 422"/>
                <a:gd name="T5" fmla="*/ 2147483647 h 202"/>
                <a:gd name="T6" fmla="*/ 2147483647 w 422"/>
                <a:gd name="T7" fmla="*/ 2147483647 h 202"/>
                <a:gd name="T8" fmla="*/ 0 w 422"/>
                <a:gd name="T9" fmla="*/ 2147483647 h 202"/>
                <a:gd name="T10" fmla="*/ 2147483647 w 422"/>
                <a:gd name="T11" fmla="*/ 0 h 202"/>
                <a:gd name="T12" fmla="*/ 2147483647 w 422"/>
                <a:gd name="T13" fmla="*/ 0 h 20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22" h="202">
                  <a:moveTo>
                    <a:pt x="258" y="0"/>
                  </a:moveTo>
                  <a:lnTo>
                    <a:pt x="190" y="154"/>
                  </a:lnTo>
                  <a:lnTo>
                    <a:pt x="422" y="154"/>
                  </a:lnTo>
                  <a:lnTo>
                    <a:pt x="400" y="202"/>
                  </a:lnTo>
                  <a:lnTo>
                    <a:pt x="0" y="202"/>
                  </a:lnTo>
                  <a:lnTo>
                    <a:pt x="90" y="0"/>
                  </a:lnTo>
                  <a:lnTo>
                    <a:pt x="25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grpSp>
          <p:nvGrpSpPr>
            <p:cNvPr id="36" name="Group 35"/>
            <p:cNvGrpSpPr/>
            <p:nvPr/>
          </p:nvGrpSpPr>
          <p:grpSpPr>
            <a:xfrm>
              <a:off x="3337916" y="3116056"/>
              <a:ext cx="5602530" cy="1952809"/>
              <a:chOff x="3670064" y="3116056"/>
              <a:chExt cx="4952999" cy="1952809"/>
            </a:xfrm>
          </p:grpSpPr>
          <p:sp>
            <p:nvSpPr>
              <p:cNvPr id="9" name="Line 49"/>
              <p:cNvSpPr>
                <a:spLocks noChangeShapeType="1"/>
              </p:cNvSpPr>
              <p:nvPr/>
            </p:nvSpPr>
            <p:spPr bwMode="auto">
              <a:xfrm>
                <a:off x="3736738" y="4641820"/>
                <a:ext cx="4864100" cy="0"/>
              </a:xfrm>
              <a:prstGeom prst="line">
                <a:avLst/>
              </a:prstGeom>
              <a:noFill/>
              <a:ln w="6">
                <a:solidFill>
                  <a:srgbClr val="FFFFFF"/>
                </a:solidFill>
                <a:miter lim="800000"/>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0" name="Freeform 50"/>
              <p:cNvSpPr>
                <a:spLocks noEditPoints="1"/>
              </p:cNvSpPr>
              <p:nvPr/>
            </p:nvSpPr>
            <p:spPr bwMode="auto">
              <a:xfrm>
                <a:off x="4622564" y="4010348"/>
                <a:ext cx="111125" cy="165806"/>
              </a:xfrm>
              <a:custGeom>
                <a:avLst/>
                <a:gdLst>
                  <a:gd name="T0" fmla="*/ 2147483647 w 35"/>
                  <a:gd name="T1" fmla="*/ 0 h 47"/>
                  <a:gd name="T2" fmla="*/ 2147483647 w 35"/>
                  <a:gd name="T3" fmla="*/ 2147483647 h 47"/>
                  <a:gd name="T4" fmla="*/ 2147483647 w 35"/>
                  <a:gd name="T5" fmla="*/ 2147483647 h 47"/>
                  <a:gd name="T6" fmla="*/ 2147483647 w 35"/>
                  <a:gd name="T7" fmla="*/ 2147483647 h 47"/>
                  <a:gd name="T8" fmla="*/ 2147483647 w 35"/>
                  <a:gd name="T9" fmla="*/ 2147483647 h 47"/>
                  <a:gd name="T10" fmla="*/ 2147483647 w 35"/>
                  <a:gd name="T11" fmla="*/ 2147483647 h 47"/>
                  <a:gd name="T12" fmla="*/ 0 w 35"/>
                  <a:gd name="T13" fmla="*/ 2147483647 h 47"/>
                  <a:gd name="T14" fmla="*/ 0 w 35"/>
                  <a:gd name="T15" fmla="*/ 0 h 47"/>
                  <a:gd name="T16" fmla="*/ 2147483647 w 35"/>
                  <a:gd name="T17" fmla="*/ 0 h 47"/>
                  <a:gd name="T18" fmla="*/ 2147483647 w 35"/>
                  <a:gd name="T19" fmla="*/ 2147483647 h 47"/>
                  <a:gd name="T20" fmla="*/ 2147483647 w 35"/>
                  <a:gd name="T21" fmla="*/ 2147483647 h 47"/>
                  <a:gd name="T22" fmla="*/ 2147483647 w 35"/>
                  <a:gd name="T23" fmla="*/ 2147483647 h 47"/>
                  <a:gd name="T24" fmla="*/ 2147483647 w 35"/>
                  <a:gd name="T25" fmla="*/ 2147483647 h 47"/>
                  <a:gd name="T26" fmla="*/ 2147483647 w 35"/>
                  <a:gd name="T27" fmla="*/ 2147483647 h 47"/>
                  <a:gd name="T28" fmla="*/ 2147483647 w 35"/>
                  <a:gd name="T29" fmla="*/ 2147483647 h 47"/>
                  <a:gd name="T30" fmla="*/ 2147483647 w 35"/>
                  <a:gd name="T31" fmla="*/ 2147483647 h 47"/>
                  <a:gd name="T32" fmla="*/ 2147483647 w 35"/>
                  <a:gd name="T33" fmla="*/ 2147483647 h 47"/>
                  <a:gd name="T34" fmla="*/ 2147483647 w 35"/>
                  <a:gd name="T35" fmla="*/ 2147483647 h 47"/>
                  <a:gd name="T36" fmla="*/ 2147483647 w 35"/>
                  <a:gd name="T37" fmla="*/ 2147483647 h 47"/>
                  <a:gd name="T38" fmla="*/ 2147483647 w 35"/>
                  <a:gd name="T39" fmla="*/ 2147483647 h 47"/>
                  <a:gd name="T40" fmla="*/ 2147483647 w 35"/>
                  <a:gd name="T41" fmla="*/ 2147483647 h 4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35" h="47">
                    <a:moveTo>
                      <a:pt x="19" y="0"/>
                    </a:moveTo>
                    <a:cubicBezTo>
                      <a:pt x="27" y="0"/>
                      <a:pt x="32" y="5"/>
                      <a:pt x="32" y="12"/>
                    </a:cubicBezTo>
                    <a:cubicBezTo>
                      <a:pt x="32" y="16"/>
                      <a:pt x="29" y="20"/>
                      <a:pt x="25" y="21"/>
                    </a:cubicBezTo>
                    <a:cubicBezTo>
                      <a:pt x="25" y="21"/>
                      <a:pt x="25" y="21"/>
                      <a:pt x="25" y="21"/>
                    </a:cubicBezTo>
                    <a:cubicBezTo>
                      <a:pt x="30" y="22"/>
                      <a:pt x="35" y="27"/>
                      <a:pt x="35" y="33"/>
                    </a:cubicBezTo>
                    <a:cubicBezTo>
                      <a:pt x="35" y="41"/>
                      <a:pt x="30" y="47"/>
                      <a:pt x="19" y="47"/>
                    </a:cubicBezTo>
                    <a:cubicBezTo>
                      <a:pt x="0" y="47"/>
                      <a:pt x="0" y="47"/>
                      <a:pt x="0" y="47"/>
                    </a:cubicBezTo>
                    <a:cubicBezTo>
                      <a:pt x="0" y="0"/>
                      <a:pt x="0" y="0"/>
                      <a:pt x="0" y="0"/>
                    </a:cubicBezTo>
                    <a:lnTo>
                      <a:pt x="19" y="0"/>
                    </a:lnTo>
                    <a:close/>
                    <a:moveTo>
                      <a:pt x="17" y="19"/>
                    </a:moveTo>
                    <a:cubicBezTo>
                      <a:pt x="22" y="19"/>
                      <a:pt x="25" y="16"/>
                      <a:pt x="25" y="13"/>
                    </a:cubicBezTo>
                    <a:cubicBezTo>
                      <a:pt x="25" y="9"/>
                      <a:pt x="22" y="6"/>
                      <a:pt x="17" y="6"/>
                    </a:cubicBezTo>
                    <a:cubicBezTo>
                      <a:pt x="8" y="6"/>
                      <a:pt x="8" y="6"/>
                      <a:pt x="8" y="6"/>
                    </a:cubicBezTo>
                    <a:cubicBezTo>
                      <a:pt x="8" y="19"/>
                      <a:pt x="8" y="19"/>
                      <a:pt x="8" y="19"/>
                    </a:cubicBezTo>
                    <a:lnTo>
                      <a:pt x="17" y="19"/>
                    </a:lnTo>
                    <a:close/>
                    <a:moveTo>
                      <a:pt x="19" y="41"/>
                    </a:moveTo>
                    <a:cubicBezTo>
                      <a:pt x="24" y="41"/>
                      <a:pt x="28" y="37"/>
                      <a:pt x="28" y="33"/>
                    </a:cubicBezTo>
                    <a:cubicBezTo>
                      <a:pt x="28" y="28"/>
                      <a:pt x="24" y="25"/>
                      <a:pt x="19" y="25"/>
                    </a:cubicBezTo>
                    <a:cubicBezTo>
                      <a:pt x="8" y="25"/>
                      <a:pt x="8" y="25"/>
                      <a:pt x="8" y="25"/>
                    </a:cubicBezTo>
                    <a:cubicBezTo>
                      <a:pt x="8" y="41"/>
                      <a:pt x="8" y="41"/>
                      <a:pt x="8" y="41"/>
                    </a:cubicBezTo>
                    <a:lnTo>
                      <a:pt x="19" y="4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1" name="Freeform 51"/>
              <p:cNvSpPr>
                <a:spLocks/>
              </p:cNvSpPr>
              <p:nvPr/>
            </p:nvSpPr>
            <p:spPr bwMode="auto">
              <a:xfrm>
                <a:off x="4768614" y="4010348"/>
                <a:ext cx="104775" cy="165806"/>
              </a:xfrm>
              <a:custGeom>
                <a:avLst/>
                <a:gdLst>
                  <a:gd name="T0" fmla="*/ 2147483647 w 66"/>
                  <a:gd name="T1" fmla="*/ 2147483647 h 94"/>
                  <a:gd name="T2" fmla="*/ 2147483647 w 66"/>
                  <a:gd name="T3" fmla="*/ 2147483647 h 94"/>
                  <a:gd name="T4" fmla="*/ 0 w 66"/>
                  <a:gd name="T5" fmla="*/ 2147483647 h 94"/>
                  <a:gd name="T6" fmla="*/ 0 w 66"/>
                  <a:gd name="T7" fmla="*/ 0 h 94"/>
                  <a:gd name="T8" fmla="*/ 2147483647 w 66"/>
                  <a:gd name="T9" fmla="*/ 0 h 94"/>
                  <a:gd name="T10" fmla="*/ 2147483647 w 66"/>
                  <a:gd name="T11" fmla="*/ 2147483647 h 94"/>
                  <a:gd name="T12" fmla="*/ 2147483647 w 66"/>
                  <a:gd name="T13" fmla="*/ 2147483647 h 94"/>
                  <a:gd name="T14" fmla="*/ 2147483647 w 66"/>
                  <a:gd name="T15" fmla="*/ 2147483647 h 94"/>
                  <a:gd name="T16" fmla="*/ 2147483647 w 66"/>
                  <a:gd name="T17" fmla="*/ 2147483647 h 94"/>
                  <a:gd name="T18" fmla="*/ 2147483647 w 66"/>
                  <a:gd name="T19" fmla="*/ 2147483647 h 94"/>
                  <a:gd name="T20" fmla="*/ 2147483647 w 66"/>
                  <a:gd name="T21" fmla="*/ 2147483647 h 94"/>
                  <a:gd name="T22" fmla="*/ 2147483647 w 66"/>
                  <a:gd name="T23" fmla="*/ 2147483647 h 94"/>
                  <a:gd name="T24" fmla="*/ 2147483647 w 66"/>
                  <a:gd name="T25" fmla="*/ 2147483647 h 9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66" h="94">
                    <a:moveTo>
                      <a:pt x="66" y="80"/>
                    </a:moveTo>
                    <a:lnTo>
                      <a:pt x="66" y="94"/>
                    </a:lnTo>
                    <a:lnTo>
                      <a:pt x="0" y="94"/>
                    </a:lnTo>
                    <a:lnTo>
                      <a:pt x="0" y="0"/>
                    </a:lnTo>
                    <a:lnTo>
                      <a:pt x="64" y="0"/>
                    </a:lnTo>
                    <a:lnTo>
                      <a:pt x="64" y="14"/>
                    </a:lnTo>
                    <a:lnTo>
                      <a:pt x="16" y="14"/>
                    </a:lnTo>
                    <a:lnTo>
                      <a:pt x="16" y="38"/>
                    </a:lnTo>
                    <a:lnTo>
                      <a:pt x="54" y="38"/>
                    </a:lnTo>
                    <a:lnTo>
                      <a:pt x="54" y="52"/>
                    </a:lnTo>
                    <a:lnTo>
                      <a:pt x="16" y="52"/>
                    </a:lnTo>
                    <a:lnTo>
                      <a:pt x="16" y="80"/>
                    </a:lnTo>
                    <a:lnTo>
                      <a:pt x="66" y="8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2" name="Freeform 52"/>
              <p:cNvSpPr>
                <a:spLocks/>
              </p:cNvSpPr>
              <p:nvPr/>
            </p:nvSpPr>
            <p:spPr bwMode="auto">
              <a:xfrm>
                <a:off x="4898789" y="4010348"/>
                <a:ext cx="136525" cy="165806"/>
              </a:xfrm>
              <a:custGeom>
                <a:avLst/>
                <a:gdLst>
                  <a:gd name="T0" fmla="*/ 2147483647 w 43"/>
                  <a:gd name="T1" fmla="*/ 0 h 47"/>
                  <a:gd name="T2" fmla="*/ 2147483647 w 43"/>
                  <a:gd name="T3" fmla="*/ 2147483647 h 47"/>
                  <a:gd name="T4" fmla="*/ 2147483647 w 43"/>
                  <a:gd name="T5" fmla="*/ 2147483647 h 47"/>
                  <a:gd name="T6" fmla="*/ 2147483647 w 43"/>
                  <a:gd name="T7" fmla="*/ 2147483647 h 47"/>
                  <a:gd name="T8" fmla="*/ 2147483647 w 43"/>
                  <a:gd name="T9" fmla="*/ 2147483647 h 47"/>
                  <a:gd name="T10" fmla="*/ 0 w 43"/>
                  <a:gd name="T11" fmla="*/ 0 h 47"/>
                  <a:gd name="T12" fmla="*/ 2147483647 w 43"/>
                  <a:gd name="T13" fmla="*/ 0 h 47"/>
                  <a:gd name="T14" fmla="*/ 2147483647 w 43"/>
                  <a:gd name="T15" fmla="*/ 2147483647 h 47"/>
                  <a:gd name="T16" fmla="*/ 2147483647 w 43"/>
                  <a:gd name="T17" fmla="*/ 2147483647 h 47"/>
                  <a:gd name="T18" fmla="*/ 2147483647 w 43"/>
                  <a:gd name="T19" fmla="*/ 2147483647 h 47"/>
                  <a:gd name="T20" fmla="*/ 2147483647 w 43"/>
                  <a:gd name="T21" fmla="*/ 2147483647 h 47"/>
                  <a:gd name="T22" fmla="*/ 2147483647 w 43"/>
                  <a:gd name="T23" fmla="*/ 0 h 47"/>
                  <a:gd name="T24" fmla="*/ 2147483647 w 43"/>
                  <a:gd name="T25" fmla="*/ 0 h 4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3" h="47">
                    <a:moveTo>
                      <a:pt x="43" y="0"/>
                    </a:moveTo>
                    <a:cubicBezTo>
                      <a:pt x="25" y="25"/>
                      <a:pt x="25" y="25"/>
                      <a:pt x="25" y="25"/>
                    </a:cubicBezTo>
                    <a:cubicBezTo>
                      <a:pt x="25" y="47"/>
                      <a:pt x="25" y="47"/>
                      <a:pt x="25" y="47"/>
                    </a:cubicBezTo>
                    <a:cubicBezTo>
                      <a:pt x="18" y="47"/>
                      <a:pt x="18" y="47"/>
                      <a:pt x="18" y="47"/>
                    </a:cubicBezTo>
                    <a:cubicBezTo>
                      <a:pt x="18" y="25"/>
                      <a:pt x="18" y="25"/>
                      <a:pt x="18" y="25"/>
                    </a:cubicBezTo>
                    <a:cubicBezTo>
                      <a:pt x="0" y="0"/>
                      <a:pt x="0" y="0"/>
                      <a:pt x="0" y="0"/>
                    </a:cubicBezTo>
                    <a:cubicBezTo>
                      <a:pt x="8" y="0"/>
                      <a:pt x="8" y="0"/>
                      <a:pt x="8" y="0"/>
                    </a:cubicBezTo>
                    <a:cubicBezTo>
                      <a:pt x="19" y="14"/>
                      <a:pt x="19" y="14"/>
                      <a:pt x="19" y="14"/>
                    </a:cubicBezTo>
                    <a:cubicBezTo>
                      <a:pt x="20" y="16"/>
                      <a:pt x="21" y="18"/>
                      <a:pt x="21" y="18"/>
                    </a:cubicBezTo>
                    <a:cubicBezTo>
                      <a:pt x="22" y="18"/>
                      <a:pt x="22" y="18"/>
                      <a:pt x="22" y="18"/>
                    </a:cubicBezTo>
                    <a:cubicBezTo>
                      <a:pt x="22" y="18"/>
                      <a:pt x="23" y="16"/>
                      <a:pt x="24" y="14"/>
                    </a:cubicBezTo>
                    <a:cubicBezTo>
                      <a:pt x="35" y="0"/>
                      <a:pt x="35" y="0"/>
                      <a:pt x="35" y="0"/>
                    </a:cubicBezTo>
                    <a:lnTo>
                      <a:pt x="4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3" name="Freeform 53"/>
              <p:cNvSpPr>
                <a:spLocks noEditPoints="1"/>
              </p:cNvSpPr>
              <p:nvPr/>
            </p:nvSpPr>
            <p:spPr bwMode="auto">
              <a:xfrm>
                <a:off x="5041663" y="4006821"/>
                <a:ext cx="152400" cy="172861"/>
              </a:xfrm>
              <a:custGeom>
                <a:avLst/>
                <a:gdLst>
                  <a:gd name="T0" fmla="*/ 2147483647 w 48"/>
                  <a:gd name="T1" fmla="*/ 0 h 49"/>
                  <a:gd name="T2" fmla="*/ 2147483647 w 48"/>
                  <a:gd name="T3" fmla="*/ 2147483647 h 49"/>
                  <a:gd name="T4" fmla="*/ 2147483647 w 48"/>
                  <a:gd name="T5" fmla="*/ 2147483647 h 49"/>
                  <a:gd name="T6" fmla="*/ 0 w 48"/>
                  <a:gd name="T7" fmla="*/ 2147483647 h 49"/>
                  <a:gd name="T8" fmla="*/ 2147483647 w 48"/>
                  <a:gd name="T9" fmla="*/ 0 h 49"/>
                  <a:gd name="T10" fmla="*/ 2147483647 w 48"/>
                  <a:gd name="T11" fmla="*/ 2147483647 h 49"/>
                  <a:gd name="T12" fmla="*/ 2147483647 w 48"/>
                  <a:gd name="T13" fmla="*/ 2147483647 h 49"/>
                  <a:gd name="T14" fmla="*/ 2147483647 w 48"/>
                  <a:gd name="T15" fmla="*/ 2147483647 h 49"/>
                  <a:gd name="T16" fmla="*/ 2147483647 w 48"/>
                  <a:gd name="T17" fmla="*/ 2147483647 h 49"/>
                  <a:gd name="T18" fmla="*/ 2147483647 w 48"/>
                  <a:gd name="T19" fmla="*/ 2147483647 h 4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8" h="49">
                    <a:moveTo>
                      <a:pt x="24" y="0"/>
                    </a:moveTo>
                    <a:cubicBezTo>
                      <a:pt x="37" y="0"/>
                      <a:pt x="48" y="10"/>
                      <a:pt x="48" y="24"/>
                    </a:cubicBezTo>
                    <a:cubicBezTo>
                      <a:pt x="48" y="39"/>
                      <a:pt x="37" y="49"/>
                      <a:pt x="24" y="49"/>
                    </a:cubicBezTo>
                    <a:cubicBezTo>
                      <a:pt x="11" y="49"/>
                      <a:pt x="0" y="39"/>
                      <a:pt x="0" y="24"/>
                    </a:cubicBezTo>
                    <a:cubicBezTo>
                      <a:pt x="0" y="10"/>
                      <a:pt x="11" y="0"/>
                      <a:pt x="24" y="0"/>
                    </a:cubicBezTo>
                    <a:moveTo>
                      <a:pt x="24" y="41"/>
                    </a:moveTo>
                    <a:cubicBezTo>
                      <a:pt x="34" y="41"/>
                      <a:pt x="41" y="35"/>
                      <a:pt x="41" y="24"/>
                    </a:cubicBezTo>
                    <a:cubicBezTo>
                      <a:pt x="41" y="14"/>
                      <a:pt x="34" y="7"/>
                      <a:pt x="24" y="7"/>
                    </a:cubicBezTo>
                    <a:cubicBezTo>
                      <a:pt x="14" y="7"/>
                      <a:pt x="7" y="14"/>
                      <a:pt x="7" y="24"/>
                    </a:cubicBezTo>
                    <a:cubicBezTo>
                      <a:pt x="7" y="35"/>
                      <a:pt x="14" y="41"/>
                      <a:pt x="24" y="4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4" name="Freeform 54"/>
              <p:cNvSpPr>
                <a:spLocks/>
              </p:cNvSpPr>
              <p:nvPr/>
            </p:nvSpPr>
            <p:spPr bwMode="auto">
              <a:xfrm>
                <a:off x="5228989" y="4010348"/>
                <a:ext cx="123825" cy="165806"/>
              </a:xfrm>
              <a:custGeom>
                <a:avLst/>
                <a:gdLst>
                  <a:gd name="T0" fmla="*/ 2147483647 w 39"/>
                  <a:gd name="T1" fmla="*/ 0 h 47"/>
                  <a:gd name="T2" fmla="*/ 2147483647 w 39"/>
                  <a:gd name="T3" fmla="*/ 2147483647 h 47"/>
                  <a:gd name="T4" fmla="*/ 2147483647 w 39"/>
                  <a:gd name="T5" fmla="*/ 2147483647 h 47"/>
                  <a:gd name="T6" fmla="*/ 2147483647 w 39"/>
                  <a:gd name="T7" fmla="*/ 2147483647 h 47"/>
                  <a:gd name="T8" fmla="*/ 2147483647 w 39"/>
                  <a:gd name="T9" fmla="*/ 2147483647 h 47"/>
                  <a:gd name="T10" fmla="*/ 2147483647 w 39"/>
                  <a:gd name="T11" fmla="*/ 2147483647 h 47"/>
                  <a:gd name="T12" fmla="*/ 2147483647 w 39"/>
                  <a:gd name="T13" fmla="*/ 2147483647 h 47"/>
                  <a:gd name="T14" fmla="*/ 2147483647 w 39"/>
                  <a:gd name="T15" fmla="*/ 2147483647 h 47"/>
                  <a:gd name="T16" fmla="*/ 0 w 39"/>
                  <a:gd name="T17" fmla="*/ 2147483647 h 47"/>
                  <a:gd name="T18" fmla="*/ 0 w 39"/>
                  <a:gd name="T19" fmla="*/ 0 h 47"/>
                  <a:gd name="T20" fmla="*/ 2147483647 w 39"/>
                  <a:gd name="T21" fmla="*/ 0 h 47"/>
                  <a:gd name="T22" fmla="*/ 2147483647 w 39"/>
                  <a:gd name="T23" fmla="*/ 2147483647 h 47"/>
                  <a:gd name="T24" fmla="*/ 2147483647 w 39"/>
                  <a:gd name="T25" fmla="*/ 2147483647 h 47"/>
                  <a:gd name="T26" fmla="*/ 2147483647 w 39"/>
                  <a:gd name="T27" fmla="*/ 2147483647 h 47"/>
                  <a:gd name="T28" fmla="*/ 2147483647 w 39"/>
                  <a:gd name="T29" fmla="*/ 2147483647 h 47"/>
                  <a:gd name="T30" fmla="*/ 2147483647 w 39"/>
                  <a:gd name="T31" fmla="*/ 0 h 47"/>
                  <a:gd name="T32" fmla="*/ 2147483647 w 39"/>
                  <a:gd name="T33" fmla="*/ 0 h 4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39" h="47">
                    <a:moveTo>
                      <a:pt x="39" y="0"/>
                    </a:moveTo>
                    <a:cubicBezTo>
                      <a:pt x="39" y="47"/>
                      <a:pt x="39" y="47"/>
                      <a:pt x="39" y="47"/>
                    </a:cubicBezTo>
                    <a:cubicBezTo>
                      <a:pt x="32" y="47"/>
                      <a:pt x="32" y="47"/>
                      <a:pt x="32" y="47"/>
                    </a:cubicBezTo>
                    <a:cubicBezTo>
                      <a:pt x="15" y="24"/>
                      <a:pt x="15" y="24"/>
                      <a:pt x="15" y="24"/>
                    </a:cubicBezTo>
                    <a:cubicBezTo>
                      <a:pt x="11" y="18"/>
                      <a:pt x="7" y="12"/>
                      <a:pt x="7" y="12"/>
                    </a:cubicBezTo>
                    <a:cubicBezTo>
                      <a:pt x="7" y="12"/>
                      <a:pt x="7" y="12"/>
                      <a:pt x="7" y="12"/>
                    </a:cubicBezTo>
                    <a:cubicBezTo>
                      <a:pt x="7" y="12"/>
                      <a:pt x="7" y="19"/>
                      <a:pt x="7" y="27"/>
                    </a:cubicBezTo>
                    <a:cubicBezTo>
                      <a:pt x="7" y="47"/>
                      <a:pt x="7" y="47"/>
                      <a:pt x="7" y="47"/>
                    </a:cubicBezTo>
                    <a:cubicBezTo>
                      <a:pt x="0" y="47"/>
                      <a:pt x="0" y="47"/>
                      <a:pt x="0" y="47"/>
                    </a:cubicBezTo>
                    <a:cubicBezTo>
                      <a:pt x="0" y="0"/>
                      <a:pt x="0" y="0"/>
                      <a:pt x="0" y="0"/>
                    </a:cubicBezTo>
                    <a:cubicBezTo>
                      <a:pt x="7" y="0"/>
                      <a:pt x="7" y="0"/>
                      <a:pt x="7" y="0"/>
                    </a:cubicBezTo>
                    <a:cubicBezTo>
                      <a:pt x="24" y="23"/>
                      <a:pt x="24" y="23"/>
                      <a:pt x="24" y="23"/>
                    </a:cubicBezTo>
                    <a:cubicBezTo>
                      <a:pt x="27" y="28"/>
                      <a:pt x="32" y="34"/>
                      <a:pt x="32" y="34"/>
                    </a:cubicBezTo>
                    <a:cubicBezTo>
                      <a:pt x="32" y="34"/>
                      <a:pt x="32" y="34"/>
                      <a:pt x="32" y="34"/>
                    </a:cubicBezTo>
                    <a:cubicBezTo>
                      <a:pt x="32" y="34"/>
                      <a:pt x="32" y="27"/>
                      <a:pt x="32" y="20"/>
                    </a:cubicBezTo>
                    <a:cubicBezTo>
                      <a:pt x="32" y="0"/>
                      <a:pt x="32" y="0"/>
                      <a:pt x="32" y="0"/>
                    </a:cubicBezTo>
                    <a:lnTo>
                      <a:pt x="3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5" name="Freeform 55"/>
              <p:cNvSpPr>
                <a:spLocks noEditPoints="1"/>
              </p:cNvSpPr>
              <p:nvPr/>
            </p:nvSpPr>
            <p:spPr bwMode="auto">
              <a:xfrm>
                <a:off x="5400438" y="4010348"/>
                <a:ext cx="139700" cy="165806"/>
              </a:xfrm>
              <a:custGeom>
                <a:avLst/>
                <a:gdLst>
                  <a:gd name="T0" fmla="*/ 2147483647 w 44"/>
                  <a:gd name="T1" fmla="*/ 0 h 47"/>
                  <a:gd name="T2" fmla="*/ 2147483647 w 44"/>
                  <a:gd name="T3" fmla="*/ 2147483647 h 47"/>
                  <a:gd name="T4" fmla="*/ 2147483647 w 44"/>
                  <a:gd name="T5" fmla="*/ 2147483647 h 47"/>
                  <a:gd name="T6" fmla="*/ 0 w 44"/>
                  <a:gd name="T7" fmla="*/ 2147483647 h 47"/>
                  <a:gd name="T8" fmla="*/ 0 w 44"/>
                  <a:gd name="T9" fmla="*/ 0 h 47"/>
                  <a:gd name="T10" fmla="*/ 2147483647 w 44"/>
                  <a:gd name="T11" fmla="*/ 0 h 47"/>
                  <a:gd name="T12" fmla="*/ 2147483647 w 44"/>
                  <a:gd name="T13" fmla="*/ 2147483647 h 47"/>
                  <a:gd name="T14" fmla="*/ 2147483647 w 44"/>
                  <a:gd name="T15" fmla="*/ 2147483647 h 47"/>
                  <a:gd name="T16" fmla="*/ 2147483647 w 44"/>
                  <a:gd name="T17" fmla="*/ 2147483647 h 47"/>
                  <a:gd name="T18" fmla="*/ 2147483647 w 44"/>
                  <a:gd name="T19" fmla="*/ 2147483647 h 47"/>
                  <a:gd name="T20" fmla="*/ 2147483647 w 44"/>
                  <a:gd name="T21" fmla="*/ 2147483647 h 47"/>
                  <a:gd name="T22" fmla="*/ 2147483647 w 44"/>
                  <a:gd name="T23" fmla="*/ 2147483647 h 4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44" h="47">
                    <a:moveTo>
                      <a:pt x="20" y="0"/>
                    </a:moveTo>
                    <a:cubicBezTo>
                      <a:pt x="33" y="0"/>
                      <a:pt x="44" y="10"/>
                      <a:pt x="44" y="24"/>
                    </a:cubicBezTo>
                    <a:cubicBezTo>
                      <a:pt x="44" y="38"/>
                      <a:pt x="33" y="47"/>
                      <a:pt x="20" y="47"/>
                    </a:cubicBezTo>
                    <a:cubicBezTo>
                      <a:pt x="0" y="47"/>
                      <a:pt x="0" y="47"/>
                      <a:pt x="0" y="47"/>
                    </a:cubicBezTo>
                    <a:cubicBezTo>
                      <a:pt x="0" y="0"/>
                      <a:pt x="0" y="0"/>
                      <a:pt x="0" y="0"/>
                    </a:cubicBezTo>
                    <a:lnTo>
                      <a:pt x="20" y="0"/>
                    </a:lnTo>
                    <a:close/>
                    <a:moveTo>
                      <a:pt x="20" y="40"/>
                    </a:moveTo>
                    <a:cubicBezTo>
                      <a:pt x="29" y="40"/>
                      <a:pt x="36" y="34"/>
                      <a:pt x="36" y="24"/>
                    </a:cubicBezTo>
                    <a:cubicBezTo>
                      <a:pt x="36" y="13"/>
                      <a:pt x="29" y="7"/>
                      <a:pt x="20" y="7"/>
                    </a:cubicBezTo>
                    <a:cubicBezTo>
                      <a:pt x="7" y="7"/>
                      <a:pt x="7" y="7"/>
                      <a:pt x="7" y="7"/>
                    </a:cubicBezTo>
                    <a:cubicBezTo>
                      <a:pt x="7" y="40"/>
                      <a:pt x="7" y="40"/>
                      <a:pt x="7" y="40"/>
                    </a:cubicBezTo>
                    <a:lnTo>
                      <a:pt x="20" y="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6" name="Freeform 56"/>
              <p:cNvSpPr>
                <a:spLocks/>
              </p:cNvSpPr>
              <p:nvPr/>
            </p:nvSpPr>
            <p:spPr bwMode="auto">
              <a:xfrm>
                <a:off x="5622689" y="4010348"/>
                <a:ext cx="117475" cy="165806"/>
              </a:xfrm>
              <a:custGeom>
                <a:avLst/>
                <a:gdLst>
                  <a:gd name="T0" fmla="*/ 2147483647 w 74"/>
                  <a:gd name="T1" fmla="*/ 0 h 94"/>
                  <a:gd name="T2" fmla="*/ 2147483647 w 74"/>
                  <a:gd name="T3" fmla="*/ 2147483647 h 94"/>
                  <a:gd name="T4" fmla="*/ 2147483647 w 74"/>
                  <a:gd name="T5" fmla="*/ 2147483647 h 94"/>
                  <a:gd name="T6" fmla="*/ 2147483647 w 74"/>
                  <a:gd name="T7" fmla="*/ 2147483647 h 94"/>
                  <a:gd name="T8" fmla="*/ 2147483647 w 74"/>
                  <a:gd name="T9" fmla="*/ 2147483647 h 94"/>
                  <a:gd name="T10" fmla="*/ 2147483647 w 74"/>
                  <a:gd name="T11" fmla="*/ 2147483647 h 94"/>
                  <a:gd name="T12" fmla="*/ 0 w 74"/>
                  <a:gd name="T13" fmla="*/ 2147483647 h 94"/>
                  <a:gd name="T14" fmla="*/ 0 w 74"/>
                  <a:gd name="T15" fmla="*/ 0 h 94"/>
                  <a:gd name="T16" fmla="*/ 2147483647 w 74"/>
                  <a:gd name="T17" fmla="*/ 0 h 9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74" h="94">
                    <a:moveTo>
                      <a:pt x="74" y="0"/>
                    </a:moveTo>
                    <a:lnTo>
                      <a:pt x="74" y="14"/>
                    </a:lnTo>
                    <a:lnTo>
                      <a:pt x="44" y="14"/>
                    </a:lnTo>
                    <a:lnTo>
                      <a:pt x="44" y="94"/>
                    </a:lnTo>
                    <a:lnTo>
                      <a:pt x="30" y="94"/>
                    </a:lnTo>
                    <a:lnTo>
                      <a:pt x="30" y="14"/>
                    </a:lnTo>
                    <a:lnTo>
                      <a:pt x="0" y="14"/>
                    </a:lnTo>
                    <a:lnTo>
                      <a:pt x="0" y="0"/>
                    </a:lnTo>
                    <a:lnTo>
                      <a:pt x="7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7" name="Freeform 57"/>
              <p:cNvSpPr>
                <a:spLocks/>
              </p:cNvSpPr>
              <p:nvPr/>
            </p:nvSpPr>
            <p:spPr bwMode="auto">
              <a:xfrm>
                <a:off x="5771913" y="4010348"/>
                <a:ext cx="120650" cy="165806"/>
              </a:xfrm>
              <a:custGeom>
                <a:avLst/>
                <a:gdLst>
                  <a:gd name="T0" fmla="*/ 2147483647 w 76"/>
                  <a:gd name="T1" fmla="*/ 0 h 94"/>
                  <a:gd name="T2" fmla="*/ 2147483647 w 76"/>
                  <a:gd name="T3" fmla="*/ 2147483647 h 94"/>
                  <a:gd name="T4" fmla="*/ 2147483647 w 76"/>
                  <a:gd name="T5" fmla="*/ 2147483647 h 94"/>
                  <a:gd name="T6" fmla="*/ 2147483647 w 76"/>
                  <a:gd name="T7" fmla="*/ 2147483647 h 94"/>
                  <a:gd name="T8" fmla="*/ 2147483647 w 76"/>
                  <a:gd name="T9" fmla="*/ 2147483647 h 94"/>
                  <a:gd name="T10" fmla="*/ 2147483647 w 76"/>
                  <a:gd name="T11" fmla="*/ 2147483647 h 94"/>
                  <a:gd name="T12" fmla="*/ 0 w 76"/>
                  <a:gd name="T13" fmla="*/ 2147483647 h 94"/>
                  <a:gd name="T14" fmla="*/ 0 w 76"/>
                  <a:gd name="T15" fmla="*/ 0 h 94"/>
                  <a:gd name="T16" fmla="*/ 2147483647 w 76"/>
                  <a:gd name="T17" fmla="*/ 0 h 94"/>
                  <a:gd name="T18" fmla="*/ 2147483647 w 76"/>
                  <a:gd name="T19" fmla="*/ 2147483647 h 94"/>
                  <a:gd name="T20" fmla="*/ 2147483647 w 76"/>
                  <a:gd name="T21" fmla="*/ 2147483647 h 94"/>
                  <a:gd name="T22" fmla="*/ 2147483647 w 76"/>
                  <a:gd name="T23" fmla="*/ 0 h 94"/>
                  <a:gd name="T24" fmla="*/ 2147483647 w 76"/>
                  <a:gd name="T25" fmla="*/ 0 h 9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6" h="94">
                    <a:moveTo>
                      <a:pt x="76" y="0"/>
                    </a:moveTo>
                    <a:lnTo>
                      <a:pt x="76" y="94"/>
                    </a:lnTo>
                    <a:lnTo>
                      <a:pt x="60" y="94"/>
                    </a:lnTo>
                    <a:lnTo>
                      <a:pt x="60" y="52"/>
                    </a:lnTo>
                    <a:lnTo>
                      <a:pt x="16" y="52"/>
                    </a:lnTo>
                    <a:lnTo>
                      <a:pt x="16" y="94"/>
                    </a:lnTo>
                    <a:lnTo>
                      <a:pt x="0" y="94"/>
                    </a:lnTo>
                    <a:lnTo>
                      <a:pt x="0" y="0"/>
                    </a:lnTo>
                    <a:lnTo>
                      <a:pt x="16" y="0"/>
                    </a:lnTo>
                    <a:lnTo>
                      <a:pt x="16" y="38"/>
                    </a:lnTo>
                    <a:lnTo>
                      <a:pt x="60" y="38"/>
                    </a:lnTo>
                    <a:lnTo>
                      <a:pt x="60" y="0"/>
                    </a:lnTo>
                    <a:lnTo>
                      <a:pt x="7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8" name="Freeform 58"/>
              <p:cNvSpPr>
                <a:spLocks/>
              </p:cNvSpPr>
              <p:nvPr/>
            </p:nvSpPr>
            <p:spPr bwMode="auto">
              <a:xfrm>
                <a:off x="5937014" y="4010348"/>
                <a:ext cx="104775" cy="165806"/>
              </a:xfrm>
              <a:custGeom>
                <a:avLst/>
                <a:gdLst>
                  <a:gd name="T0" fmla="*/ 2147483647 w 66"/>
                  <a:gd name="T1" fmla="*/ 2147483647 h 94"/>
                  <a:gd name="T2" fmla="*/ 2147483647 w 66"/>
                  <a:gd name="T3" fmla="*/ 2147483647 h 94"/>
                  <a:gd name="T4" fmla="*/ 0 w 66"/>
                  <a:gd name="T5" fmla="*/ 2147483647 h 94"/>
                  <a:gd name="T6" fmla="*/ 0 w 66"/>
                  <a:gd name="T7" fmla="*/ 0 h 94"/>
                  <a:gd name="T8" fmla="*/ 2147483647 w 66"/>
                  <a:gd name="T9" fmla="*/ 0 h 94"/>
                  <a:gd name="T10" fmla="*/ 2147483647 w 66"/>
                  <a:gd name="T11" fmla="*/ 2147483647 h 94"/>
                  <a:gd name="T12" fmla="*/ 2147483647 w 66"/>
                  <a:gd name="T13" fmla="*/ 2147483647 h 94"/>
                  <a:gd name="T14" fmla="*/ 2147483647 w 66"/>
                  <a:gd name="T15" fmla="*/ 2147483647 h 94"/>
                  <a:gd name="T16" fmla="*/ 2147483647 w 66"/>
                  <a:gd name="T17" fmla="*/ 2147483647 h 94"/>
                  <a:gd name="T18" fmla="*/ 2147483647 w 66"/>
                  <a:gd name="T19" fmla="*/ 2147483647 h 94"/>
                  <a:gd name="T20" fmla="*/ 2147483647 w 66"/>
                  <a:gd name="T21" fmla="*/ 2147483647 h 94"/>
                  <a:gd name="T22" fmla="*/ 2147483647 w 66"/>
                  <a:gd name="T23" fmla="*/ 2147483647 h 94"/>
                  <a:gd name="T24" fmla="*/ 2147483647 w 66"/>
                  <a:gd name="T25" fmla="*/ 2147483647 h 9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66" h="94">
                    <a:moveTo>
                      <a:pt x="66" y="80"/>
                    </a:moveTo>
                    <a:lnTo>
                      <a:pt x="66" y="94"/>
                    </a:lnTo>
                    <a:lnTo>
                      <a:pt x="0" y="94"/>
                    </a:lnTo>
                    <a:lnTo>
                      <a:pt x="0" y="0"/>
                    </a:lnTo>
                    <a:lnTo>
                      <a:pt x="64" y="0"/>
                    </a:lnTo>
                    <a:lnTo>
                      <a:pt x="64" y="14"/>
                    </a:lnTo>
                    <a:lnTo>
                      <a:pt x="16" y="14"/>
                    </a:lnTo>
                    <a:lnTo>
                      <a:pt x="16" y="38"/>
                    </a:lnTo>
                    <a:lnTo>
                      <a:pt x="54" y="38"/>
                    </a:lnTo>
                    <a:lnTo>
                      <a:pt x="54" y="52"/>
                    </a:lnTo>
                    <a:lnTo>
                      <a:pt x="16" y="52"/>
                    </a:lnTo>
                    <a:lnTo>
                      <a:pt x="16" y="80"/>
                    </a:lnTo>
                    <a:lnTo>
                      <a:pt x="66" y="8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9" name="Freeform 59"/>
              <p:cNvSpPr>
                <a:spLocks/>
              </p:cNvSpPr>
              <p:nvPr/>
            </p:nvSpPr>
            <p:spPr bwMode="auto">
              <a:xfrm>
                <a:off x="6133863" y="4006821"/>
                <a:ext cx="146050" cy="172861"/>
              </a:xfrm>
              <a:custGeom>
                <a:avLst/>
                <a:gdLst>
                  <a:gd name="T0" fmla="*/ 2147483647 w 46"/>
                  <a:gd name="T1" fmla="*/ 2147483647 h 49"/>
                  <a:gd name="T2" fmla="*/ 2147483647 w 46"/>
                  <a:gd name="T3" fmla="*/ 2147483647 h 49"/>
                  <a:gd name="T4" fmla="*/ 2147483647 w 46"/>
                  <a:gd name="T5" fmla="*/ 2147483647 h 49"/>
                  <a:gd name="T6" fmla="*/ 2147483647 w 46"/>
                  <a:gd name="T7" fmla="*/ 2147483647 h 49"/>
                  <a:gd name="T8" fmla="*/ 2147483647 w 46"/>
                  <a:gd name="T9" fmla="*/ 2147483647 h 49"/>
                  <a:gd name="T10" fmla="*/ 2147483647 w 46"/>
                  <a:gd name="T11" fmla="*/ 2147483647 h 49"/>
                  <a:gd name="T12" fmla="*/ 2147483647 w 46"/>
                  <a:gd name="T13" fmla="*/ 2147483647 h 49"/>
                  <a:gd name="T14" fmla="*/ 0 w 46"/>
                  <a:gd name="T15" fmla="*/ 2147483647 h 49"/>
                  <a:gd name="T16" fmla="*/ 2147483647 w 46"/>
                  <a:gd name="T17" fmla="*/ 0 h 49"/>
                  <a:gd name="T18" fmla="*/ 2147483647 w 46"/>
                  <a:gd name="T19" fmla="*/ 2147483647 h 49"/>
                  <a:gd name="T20" fmla="*/ 2147483647 w 46"/>
                  <a:gd name="T21" fmla="*/ 2147483647 h 4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46" h="49">
                    <a:moveTo>
                      <a:pt x="38" y="14"/>
                    </a:moveTo>
                    <a:cubicBezTo>
                      <a:pt x="35" y="10"/>
                      <a:pt x="30" y="7"/>
                      <a:pt x="24" y="7"/>
                    </a:cubicBezTo>
                    <a:cubicBezTo>
                      <a:pt x="14" y="7"/>
                      <a:pt x="7" y="14"/>
                      <a:pt x="7" y="24"/>
                    </a:cubicBezTo>
                    <a:cubicBezTo>
                      <a:pt x="7" y="35"/>
                      <a:pt x="15" y="41"/>
                      <a:pt x="24" y="41"/>
                    </a:cubicBezTo>
                    <a:cubicBezTo>
                      <a:pt x="30" y="41"/>
                      <a:pt x="36" y="38"/>
                      <a:pt x="39" y="33"/>
                    </a:cubicBezTo>
                    <a:cubicBezTo>
                      <a:pt x="46" y="35"/>
                      <a:pt x="46" y="35"/>
                      <a:pt x="46" y="35"/>
                    </a:cubicBezTo>
                    <a:cubicBezTo>
                      <a:pt x="42" y="43"/>
                      <a:pt x="34" y="49"/>
                      <a:pt x="24" y="49"/>
                    </a:cubicBezTo>
                    <a:cubicBezTo>
                      <a:pt x="11" y="49"/>
                      <a:pt x="0" y="39"/>
                      <a:pt x="0" y="24"/>
                    </a:cubicBezTo>
                    <a:cubicBezTo>
                      <a:pt x="0" y="10"/>
                      <a:pt x="11" y="0"/>
                      <a:pt x="24" y="0"/>
                    </a:cubicBezTo>
                    <a:cubicBezTo>
                      <a:pt x="33" y="0"/>
                      <a:pt x="41" y="5"/>
                      <a:pt x="45" y="12"/>
                    </a:cubicBezTo>
                    <a:lnTo>
                      <a:pt x="38"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20" name="Freeform 60"/>
              <p:cNvSpPr>
                <a:spLocks noEditPoints="1"/>
              </p:cNvSpPr>
              <p:nvPr/>
            </p:nvSpPr>
            <p:spPr bwMode="auto">
              <a:xfrm>
                <a:off x="6302139" y="4006821"/>
                <a:ext cx="155575" cy="172861"/>
              </a:xfrm>
              <a:custGeom>
                <a:avLst/>
                <a:gdLst>
                  <a:gd name="T0" fmla="*/ 2147483647 w 49"/>
                  <a:gd name="T1" fmla="*/ 0 h 49"/>
                  <a:gd name="T2" fmla="*/ 2147483647 w 49"/>
                  <a:gd name="T3" fmla="*/ 2147483647 h 49"/>
                  <a:gd name="T4" fmla="*/ 2147483647 w 49"/>
                  <a:gd name="T5" fmla="*/ 2147483647 h 49"/>
                  <a:gd name="T6" fmla="*/ 0 w 49"/>
                  <a:gd name="T7" fmla="*/ 2147483647 h 49"/>
                  <a:gd name="T8" fmla="*/ 2147483647 w 49"/>
                  <a:gd name="T9" fmla="*/ 0 h 49"/>
                  <a:gd name="T10" fmla="*/ 2147483647 w 49"/>
                  <a:gd name="T11" fmla="*/ 2147483647 h 49"/>
                  <a:gd name="T12" fmla="*/ 2147483647 w 49"/>
                  <a:gd name="T13" fmla="*/ 2147483647 h 49"/>
                  <a:gd name="T14" fmla="*/ 2147483647 w 49"/>
                  <a:gd name="T15" fmla="*/ 2147483647 h 49"/>
                  <a:gd name="T16" fmla="*/ 2147483647 w 49"/>
                  <a:gd name="T17" fmla="*/ 2147483647 h 49"/>
                  <a:gd name="T18" fmla="*/ 2147483647 w 49"/>
                  <a:gd name="T19" fmla="*/ 2147483647 h 4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9" h="49">
                    <a:moveTo>
                      <a:pt x="24" y="0"/>
                    </a:moveTo>
                    <a:cubicBezTo>
                      <a:pt x="38" y="0"/>
                      <a:pt x="49" y="10"/>
                      <a:pt x="49" y="24"/>
                    </a:cubicBezTo>
                    <a:cubicBezTo>
                      <a:pt x="49" y="39"/>
                      <a:pt x="38" y="49"/>
                      <a:pt x="24" y="49"/>
                    </a:cubicBezTo>
                    <a:cubicBezTo>
                      <a:pt x="11" y="49"/>
                      <a:pt x="0" y="39"/>
                      <a:pt x="0" y="24"/>
                    </a:cubicBezTo>
                    <a:cubicBezTo>
                      <a:pt x="0" y="10"/>
                      <a:pt x="11" y="0"/>
                      <a:pt x="24" y="0"/>
                    </a:cubicBezTo>
                    <a:moveTo>
                      <a:pt x="24" y="41"/>
                    </a:moveTo>
                    <a:cubicBezTo>
                      <a:pt x="34" y="41"/>
                      <a:pt x="41" y="35"/>
                      <a:pt x="41" y="24"/>
                    </a:cubicBezTo>
                    <a:cubicBezTo>
                      <a:pt x="41" y="14"/>
                      <a:pt x="34" y="7"/>
                      <a:pt x="24" y="7"/>
                    </a:cubicBezTo>
                    <a:cubicBezTo>
                      <a:pt x="15" y="7"/>
                      <a:pt x="8" y="14"/>
                      <a:pt x="8" y="24"/>
                    </a:cubicBezTo>
                    <a:cubicBezTo>
                      <a:pt x="8" y="35"/>
                      <a:pt x="15" y="41"/>
                      <a:pt x="24" y="4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21" name="Freeform 61"/>
              <p:cNvSpPr>
                <a:spLocks/>
              </p:cNvSpPr>
              <p:nvPr/>
            </p:nvSpPr>
            <p:spPr bwMode="auto">
              <a:xfrm>
                <a:off x="6489463" y="4010348"/>
                <a:ext cx="127000" cy="165806"/>
              </a:xfrm>
              <a:custGeom>
                <a:avLst/>
                <a:gdLst>
                  <a:gd name="T0" fmla="*/ 2147483647 w 40"/>
                  <a:gd name="T1" fmla="*/ 0 h 47"/>
                  <a:gd name="T2" fmla="*/ 2147483647 w 40"/>
                  <a:gd name="T3" fmla="*/ 2147483647 h 47"/>
                  <a:gd name="T4" fmla="*/ 2147483647 w 40"/>
                  <a:gd name="T5" fmla="*/ 2147483647 h 47"/>
                  <a:gd name="T6" fmla="*/ 2147483647 w 40"/>
                  <a:gd name="T7" fmla="*/ 2147483647 h 47"/>
                  <a:gd name="T8" fmla="*/ 2147483647 w 40"/>
                  <a:gd name="T9" fmla="*/ 2147483647 h 47"/>
                  <a:gd name="T10" fmla="*/ 2147483647 w 40"/>
                  <a:gd name="T11" fmla="*/ 2147483647 h 47"/>
                  <a:gd name="T12" fmla="*/ 2147483647 w 40"/>
                  <a:gd name="T13" fmla="*/ 2147483647 h 47"/>
                  <a:gd name="T14" fmla="*/ 2147483647 w 40"/>
                  <a:gd name="T15" fmla="*/ 2147483647 h 47"/>
                  <a:gd name="T16" fmla="*/ 0 w 40"/>
                  <a:gd name="T17" fmla="*/ 2147483647 h 47"/>
                  <a:gd name="T18" fmla="*/ 0 w 40"/>
                  <a:gd name="T19" fmla="*/ 0 h 47"/>
                  <a:gd name="T20" fmla="*/ 2147483647 w 40"/>
                  <a:gd name="T21" fmla="*/ 0 h 47"/>
                  <a:gd name="T22" fmla="*/ 2147483647 w 40"/>
                  <a:gd name="T23" fmla="*/ 2147483647 h 47"/>
                  <a:gd name="T24" fmla="*/ 2147483647 w 40"/>
                  <a:gd name="T25" fmla="*/ 2147483647 h 47"/>
                  <a:gd name="T26" fmla="*/ 2147483647 w 40"/>
                  <a:gd name="T27" fmla="*/ 2147483647 h 47"/>
                  <a:gd name="T28" fmla="*/ 2147483647 w 40"/>
                  <a:gd name="T29" fmla="*/ 2147483647 h 47"/>
                  <a:gd name="T30" fmla="*/ 2147483647 w 40"/>
                  <a:gd name="T31" fmla="*/ 0 h 47"/>
                  <a:gd name="T32" fmla="*/ 2147483647 w 40"/>
                  <a:gd name="T33" fmla="*/ 0 h 4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40" h="47">
                    <a:moveTo>
                      <a:pt x="40" y="0"/>
                    </a:moveTo>
                    <a:cubicBezTo>
                      <a:pt x="40" y="47"/>
                      <a:pt x="40" y="47"/>
                      <a:pt x="40" y="47"/>
                    </a:cubicBezTo>
                    <a:cubicBezTo>
                      <a:pt x="33" y="47"/>
                      <a:pt x="33" y="47"/>
                      <a:pt x="33" y="47"/>
                    </a:cubicBezTo>
                    <a:cubicBezTo>
                      <a:pt x="16" y="24"/>
                      <a:pt x="16" y="24"/>
                      <a:pt x="16" y="24"/>
                    </a:cubicBezTo>
                    <a:cubicBezTo>
                      <a:pt x="12" y="18"/>
                      <a:pt x="8" y="12"/>
                      <a:pt x="8" y="12"/>
                    </a:cubicBezTo>
                    <a:cubicBezTo>
                      <a:pt x="7" y="12"/>
                      <a:pt x="7" y="12"/>
                      <a:pt x="7" y="12"/>
                    </a:cubicBezTo>
                    <a:cubicBezTo>
                      <a:pt x="7" y="12"/>
                      <a:pt x="8" y="19"/>
                      <a:pt x="8" y="27"/>
                    </a:cubicBezTo>
                    <a:cubicBezTo>
                      <a:pt x="8" y="47"/>
                      <a:pt x="8" y="47"/>
                      <a:pt x="8" y="47"/>
                    </a:cubicBezTo>
                    <a:cubicBezTo>
                      <a:pt x="0" y="47"/>
                      <a:pt x="0" y="47"/>
                      <a:pt x="0" y="47"/>
                    </a:cubicBezTo>
                    <a:cubicBezTo>
                      <a:pt x="0" y="0"/>
                      <a:pt x="0" y="0"/>
                      <a:pt x="0" y="0"/>
                    </a:cubicBezTo>
                    <a:cubicBezTo>
                      <a:pt x="7" y="0"/>
                      <a:pt x="7" y="0"/>
                      <a:pt x="7" y="0"/>
                    </a:cubicBezTo>
                    <a:cubicBezTo>
                      <a:pt x="24" y="23"/>
                      <a:pt x="24" y="23"/>
                      <a:pt x="24" y="23"/>
                    </a:cubicBezTo>
                    <a:cubicBezTo>
                      <a:pt x="28" y="28"/>
                      <a:pt x="32" y="34"/>
                      <a:pt x="32" y="34"/>
                    </a:cubicBezTo>
                    <a:cubicBezTo>
                      <a:pt x="32" y="34"/>
                      <a:pt x="32" y="34"/>
                      <a:pt x="32" y="34"/>
                    </a:cubicBezTo>
                    <a:cubicBezTo>
                      <a:pt x="32" y="34"/>
                      <a:pt x="32" y="27"/>
                      <a:pt x="32" y="20"/>
                    </a:cubicBezTo>
                    <a:cubicBezTo>
                      <a:pt x="32" y="0"/>
                      <a:pt x="32" y="0"/>
                      <a:pt x="32" y="0"/>
                    </a:cubicBezTo>
                    <a:lnTo>
                      <a:pt x="4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22" name="Freeform 62"/>
              <p:cNvSpPr>
                <a:spLocks/>
              </p:cNvSpPr>
              <p:nvPr/>
            </p:nvSpPr>
            <p:spPr bwMode="auto">
              <a:xfrm>
                <a:off x="6645038" y="4010348"/>
                <a:ext cx="120650" cy="165806"/>
              </a:xfrm>
              <a:custGeom>
                <a:avLst/>
                <a:gdLst>
                  <a:gd name="T0" fmla="*/ 2147483647 w 76"/>
                  <a:gd name="T1" fmla="*/ 0 h 94"/>
                  <a:gd name="T2" fmla="*/ 2147483647 w 76"/>
                  <a:gd name="T3" fmla="*/ 2147483647 h 94"/>
                  <a:gd name="T4" fmla="*/ 2147483647 w 76"/>
                  <a:gd name="T5" fmla="*/ 2147483647 h 94"/>
                  <a:gd name="T6" fmla="*/ 2147483647 w 76"/>
                  <a:gd name="T7" fmla="*/ 2147483647 h 94"/>
                  <a:gd name="T8" fmla="*/ 2147483647 w 76"/>
                  <a:gd name="T9" fmla="*/ 2147483647 h 94"/>
                  <a:gd name="T10" fmla="*/ 2147483647 w 76"/>
                  <a:gd name="T11" fmla="*/ 2147483647 h 94"/>
                  <a:gd name="T12" fmla="*/ 0 w 76"/>
                  <a:gd name="T13" fmla="*/ 2147483647 h 94"/>
                  <a:gd name="T14" fmla="*/ 0 w 76"/>
                  <a:gd name="T15" fmla="*/ 0 h 94"/>
                  <a:gd name="T16" fmla="*/ 2147483647 w 76"/>
                  <a:gd name="T17" fmla="*/ 0 h 9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76" h="94">
                    <a:moveTo>
                      <a:pt x="76" y="0"/>
                    </a:moveTo>
                    <a:lnTo>
                      <a:pt x="76" y="14"/>
                    </a:lnTo>
                    <a:lnTo>
                      <a:pt x="46" y="14"/>
                    </a:lnTo>
                    <a:lnTo>
                      <a:pt x="46" y="94"/>
                    </a:lnTo>
                    <a:lnTo>
                      <a:pt x="32" y="94"/>
                    </a:lnTo>
                    <a:lnTo>
                      <a:pt x="32" y="14"/>
                    </a:lnTo>
                    <a:lnTo>
                      <a:pt x="0" y="14"/>
                    </a:lnTo>
                    <a:lnTo>
                      <a:pt x="0" y="0"/>
                    </a:lnTo>
                    <a:lnTo>
                      <a:pt x="7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23" name="Freeform 63"/>
              <p:cNvSpPr>
                <a:spLocks noEditPoints="1"/>
              </p:cNvSpPr>
              <p:nvPr/>
            </p:nvSpPr>
            <p:spPr bwMode="auto">
              <a:xfrm>
                <a:off x="6797439" y="4010348"/>
                <a:ext cx="111125" cy="165806"/>
              </a:xfrm>
              <a:custGeom>
                <a:avLst/>
                <a:gdLst>
                  <a:gd name="T0" fmla="*/ 2147483647 w 35"/>
                  <a:gd name="T1" fmla="*/ 2147483647 h 47"/>
                  <a:gd name="T2" fmla="*/ 2147483647 w 35"/>
                  <a:gd name="T3" fmla="*/ 2147483647 h 47"/>
                  <a:gd name="T4" fmla="*/ 2147483647 w 35"/>
                  <a:gd name="T5" fmla="*/ 2147483647 h 47"/>
                  <a:gd name="T6" fmla="*/ 2147483647 w 35"/>
                  <a:gd name="T7" fmla="*/ 2147483647 h 47"/>
                  <a:gd name="T8" fmla="*/ 2147483647 w 35"/>
                  <a:gd name="T9" fmla="*/ 2147483647 h 47"/>
                  <a:gd name="T10" fmla="*/ 0 w 35"/>
                  <a:gd name="T11" fmla="*/ 2147483647 h 47"/>
                  <a:gd name="T12" fmla="*/ 0 w 35"/>
                  <a:gd name="T13" fmla="*/ 0 h 47"/>
                  <a:gd name="T14" fmla="*/ 2147483647 w 35"/>
                  <a:gd name="T15" fmla="*/ 0 h 47"/>
                  <a:gd name="T16" fmla="*/ 2147483647 w 35"/>
                  <a:gd name="T17" fmla="*/ 2147483647 h 47"/>
                  <a:gd name="T18" fmla="*/ 2147483647 w 35"/>
                  <a:gd name="T19" fmla="*/ 2147483647 h 47"/>
                  <a:gd name="T20" fmla="*/ 2147483647 w 35"/>
                  <a:gd name="T21" fmla="*/ 2147483647 h 47"/>
                  <a:gd name="T22" fmla="*/ 2147483647 w 35"/>
                  <a:gd name="T23" fmla="*/ 2147483647 h 47"/>
                  <a:gd name="T24" fmla="*/ 2147483647 w 35"/>
                  <a:gd name="T25" fmla="*/ 2147483647 h 47"/>
                  <a:gd name="T26" fmla="*/ 2147483647 w 35"/>
                  <a:gd name="T27" fmla="*/ 2147483647 h 47"/>
                  <a:gd name="T28" fmla="*/ 2147483647 w 35"/>
                  <a:gd name="T29" fmla="*/ 2147483647 h 47"/>
                  <a:gd name="T30" fmla="*/ 2147483647 w 35"/>
                  <a:gd name="T31" fmla="*/ 2147483647 h 47"/>
                  <a:gd name="T32" fmla="*/ 2147483647 w 35"/>
                  <a:gd name="T33" fmla="*/ 2147483647 h 47"/>
                  <a:gd name="T34" fmla="*/ 2147483647 w 35"/>
                  <a:gd name="T35" fmla="*/ 2147483647 h 4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47">
                    <a:moveTo>
                      <a:pt x="26" y="47"/>
                    </a:moveTo>
                    <a:cubicBezTo>
                      <a:pt x="17" y="30"/>
                      <a:pt x="17" y="30"/>
                      <a:pt x="17" y="30"/>
                    </a:cubicBezTo>
                    <a:cubicBezTo>
                      <a:pt x="15" y="30"/>
                      <a:pt x="15" y="30"/>
                      <a:pt x="15" y="30"/>
                    </a:cubicBezTo>
                    <a:cubicBezTo>
                      <a:pt x="7" y="30"/>
                      <a:pt x="7" y="30"/>
                      <a:pt x="7" y="30"/>
                    </a:cubicBezTo>
                    <a:cubicBezTo>
                      <a:pt x="7" y="47"/>
                      <a:pt x="7" y="47"/>
                      <a:pt x="7" y="47"/>
                    </a:cubicBezTo>
                    <a:cubicBezTo>
                      <a:pt x="0" y="47"/>
                      <a:pt x="0" y="47"/>
                      <a:pt x="0" y="47"/>
                    </a:cubicBezTo>
                    <a:cubicBezTo>
                      <a:pt x="0" y="0"/>
                      <a:pt x="0" y="0"/>
                      <a:pt x="0" y="0"/>
                    </a:cubicBezTo>
                    <a:cubicBezTo>
                      <a:pt x="15" y="0"/>
                      <a:pt x="15" y="0"/>
                      <a:pt x="15" y="0"/>
                    </a:cubicBezTo>
                    <a:cubicBezTo>
                      <a:pt x="26" y="0"/>
                      <a:pt x="33" y="6"/>
                      <a:pt x="33" y="15"/>
                    </a:cubicBezTo>
                    <a:cubicBezTo>
                      <a:pt x="33" y="22"/>
                      <a:pt x="30" y="26"/>
                      <a:pt x="24" y="29"/>
                    </a:cubicBezTo>
                    <a:cubicBezTo>
                      <a:pt x="35" y="47"/>
                      <a:pt x="35" y="47"/>
                      <a:pt x="35" y="47"/>
                    </a:cubicBezTo>
                    <a:lnTo>
                      <a:pt x="26" y="47"/>
                    </a:lnTo>
                    <a:close/>
                    <a:moveTo>
                      <a:pt x="16" y="24"/>
                    </a:moveTo>
                    <a:cubicBezTo>
                      <a:pt x="22" y="24"/>
                      <a:pt x="25" y="20"/>
                      <a:pt x="25" y="15"/>
                    </a:cubicBezTo>
                    <a:cubicBezTo>
                      <a:pt x="25" y="10"/>
                      <a:pt x="22" y="7"/>
                      <a:pt x="16" y="7"/>
                    </a:cubicBezTo>
                    <a:cubicBezTo>
                      <a:pt x="7" y="7"/>
                      <a:pt x="7" y="7"/>
                      <a:pt x="7" y="7"/>
                    </a:cubicBezTo>
                    <a:cubicBezTo>
                      <a:pt x="7" y="24"/>
                      <a:pt x="7" y="24"/>
                      <a:pt x="7" y="24"/>
                    </a:cubicBezTo>
                    <a:lnTo>
                      <a:pt x="16" y="2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24" name="Freeform 64"/>
              <p:cNvSpPr>
                <a:spLocks noEditPoints="1"/>
              </p:cNvSpPr>
              <p:nvPr/>
            </p:nvSpPr>
            <p:spPr bwMode="auto">
              <a:xfrm>
                <a:off x="6927613" y="4010348"/>
                <a:ext cx="146050" cy="165806"/>
              </a:xfrm>
              <a:custGeom>
                <a:avLst/>
                <a:gdLst>
                  <a:gd name="T0" fmla="*/ 2147483647 w 46"/>
                  <a:gd name="T1" fmla="*/ 2147483647 h 47"/>
                  <a:gd name="T2" fmla="*/ 2147483647 w 46"/>
                  <a:gd name="T3" fmla="*/ 2147483647 h 47"/>
                  <a:gd name="T4" fmla="*/ 2147483647 w 46"/>
                  <a:gd name="T5" fmla="*/ 2147483647 h 47"/>
                  <a:gd name="T6" fmla="*/ 0 w 46"/>
                  <a:gd name="T7" fmla="*/ 2147483647 h 47"/>
                  <a:gd name="T8" fmla="*/ 2147483647 w 46"/>
                  <a:gd name="T9" fmla="*/ 0 h 47"/>
                  <a:gd name="T10" fmla="*/ 2147483647 w 46"/>
                  <a:gd name="T11" fmla="*/ 0 h 47"/>
                  <a:gd name="T12" fmla="*/ 2147483647 w 46"/>
                  <a:gd name="T13" fmla="*/ 2147483647 h 47"/>
                  <a:gd name="T14" fmla="*/ 2147483647 w 46"/>
                  <a:gd name="T15" fmla="*/ 2147483647 h 47"/>
                  <a:gd name="T16" fmla="*/ 2147483647 w 46"/>
                  <a:gd name="T17" fmla="*/ 2147483647 h 47"/>
                  <a:gd name="T18" fmla="*/ 2147483647 w 46"/>
                  <a:gd name="T19" fmla="*/ 2147483647 h 47"/>
                  <a:gd name="T20" fmla="*/ 2147483647 w 46"/>
                  <a:gd name="T21" fmla="*/ 2147483647 h 47"/>
                  <a:gd name="T22" fmla="*/ 2147483647 w 46"/>
                  <a:gd name="T23" fmla="*/ 2147483647 h 47"/>
                  <a:gd name="T24" fmla="*/ 2147483647 w 46"/>
                  <a:gd name="T25" fmla="*/ 2147483647 h 47"/>
                  <a:gd name="T26" fmla="*/ 2147483647 w 46"/>
                  <a:gd name="T27" fmla="*/ 2147483647 h 47"/>
                  <a:gd name="T28" fmla="*/ 2147483647 w 46"/>
                  <a:gd name="T29" fmla="*/ 2147483647 h 47"/>
                  <a:gd name="T30" fmla="*/ 2147483647 w 46"/>
                  <a:gd name="T31" fmla="*/ 2147483647 h 4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46" h="47">
                    <a:moveTo>
                      <a:pt x="34" y="36"/>
                    </a:moveTo>
                    <a:cubicBezTo>
                      <a:pt x="12" y="36"/>
                      <a:pt x="12" y="36"/>
                      <a:pt x="12" y="36"/>
                    </a:cubicBezTo>
                    <a:cubicBezTo>
                      <a:pt x="8" y="47"/>
                      <a:pt x="8" y="47"/>
                      <a:pt x="8" y="47"/>
                    </a:cubicBezTo>
                    <a:cubicBezTo>
                      <a:pt x="0" y="47"/>
                      <a:pt x="0" y="47"/>
                      <a:pt x="0" y="47"/>
                    </a:cubicBezTo>
                    <a:cubicBezTo>
                      <a:pt x="20" y="0"/>
                      <a:pt x="20" y="0"/>
                      <a:pt x="20" y="0"/>
                    </a:cubicBezTo>
                    <a:cubicBezTo>
                      <a:pt x="26" y="0"/>
                      <a:pt x="26" y="0"/>
                      <a:pt x="26" y="0"/>
                    </a:cubicBezTo>
                    <a:cubicBezTo>
                      <a:pt x="46" y="47"/>
                      <a:pt x="46" y="47"/>
                      <a:pt x="46" y="47"/>
                    </a:cubicBezTo>
                    <a:cubicBezTo>
                      <a:pt x="38" y="47"/>
                      <a:pt x="38" y="47"/>
                      <a:pt x="38" y="47"/>
                    </a:cubicBezTo>
                    <a:lnTo>
                      <a:pt x="34" y="36"/>
                    </a:lnTo>
                    <a:close/>
                    <a:moveTo>
                      <a:pt x="31" y="30"/>
                    </a:moveTo>
                    <a:cubicBezTo>
                      <a:pt x="25" y="15"/>
                      <a:pt x="25" y="15"/>
                      <a:pt x="25" y="15"/>
                    </a:cubicBezTo>
                    <a:cubicBezTo>
                      <a:pt x="24" y="13"/>
                      <a:pt x="23" y="9"/>
                      <a:pt x="23" y="9"/>
                    </a:cubicBezTo>
                    <a:cubicBezTo>
                      <a:pt x="23" y="9"/>
                      <a:pt x="23" y="9"/>
                      <a:pt x="23" y="9"/>
                    </a:cubicBezTo>
                    <a:cubicBezTo>
                      <a:pt x="23" y="9"/>
                      <a:pt x="22" y="13"/>
                      <a:pt x="21" y="15"/>
                    </a:cubicBezTo>
                    <a:cubicBezTo>
                      <a:pt x="15" y="30"/>
                      <a:pt x="15" y="30"/>
                      <a:pt x="15" y="30"/>
                    </a:cubicBezTo>
                    <a:lnTo>
                      <a:pt x="31" y="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25" name="Freeform 65"/>
              <p:cNvSpPr>
                <a:spLocks/>
              </p:cNvSpPr>
              <p:nvPr/>
            </p:nvSpPr>
            <p:spPr bwMode="auto">
              <a:xfrm>
                <a:off x="7086363" y="4006821"/>
                <a:ext cx="146050" cy="172861"/>
              </a:xfrm>
              <a:custGeom>
                <a:avLst/>
                <a:gdLst>
                  <a:gd name="T0" fmla="*/ 2147483647 w 46"/>
                  <a:gd name="T1" fmla="*/ 2147483647 h 49"/>
                  <a:gd name="T2" fmla="*/ 2147483647 w 46"/>
                  <a:gd name="T3" fmla="*/ 2147483647 h 49"/>
                  <a:gd name="T4" fmla="*/ 2147483647 w 46"/>
                  <a:gd name="T5" fmla="*/ 2147483647 h 49"/>
                  <a:gd name="T6" fmla="*/ 2147483647 w 46"/>
                  <a:gd name="T7" fmla="*/ 2147483647 h 49"/>
                  <a:gd name="T8" fmla="*/ 2147483647 w 46"/>
                  <a:gd name="T9" fmla="*/ 2147483647 h 49"/>
                  <a:gd name="T10" fmla="*/ 2147483647 w 46"/>
                  <a:gd name="T11" fmla="*/ 2147483647 h 49"/>
                  <a:gd name="T12" fmla="*/ 2147483647 w 46"/>
                  <a:gd name="T13" fmla="*/ 2147483647 h 49"/>
                  <a:gd name="T14" fmla="*/ 0 w 46"/>
                  <a:gd name="T15" fmla="*/ 2147483647 h 49"/>
                  <a:gd name="T16" fmla="*/ 2147483647 w 46"/>
                  <a:gd name="T17" fmla="*/ 0 h 49"/>
                  <a:gd name="T18" fmla="*/ 2147483647 w 46"/>
                  <a:gd name="T19" fmla="*/ 2147483647 h 49"/>
                  <a:gd name="T20" fmla="*/ 2147483647 w 46"/>
                  <a:gd name="T21" fmla="*/ 2147483647 h 4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46" h="49">
                    <a:moveTo>
                      <a:pt x="37" y="14"/>
                    </a:moveTo>
                    <a:cubicBezTo>
                      <a:pt x="35" y="10"/>
                      <a:pt x="29" y="7"/>
                      <a:pt x="24" y="7"/>
                    </a:cubicBezTo>
                    <a:cubicBezTo>
                      <a:pt x="14" y="7"/>
                      <a:pt x="7" y="14"/>
                      <a:pt x="7" y="24"/>
                    </a:cubicBezTo>
                    <a:cubicBezTo>
                      <a:pt x="7" y="35"/>
                      <a:pt x="14" y="41"/>
                      <a:pt x="24" y="41"/>
                    </a:cubicBezTo>
                    <a:cubicBezTo>
                      <a:pt x="30" y="41"/>
                      <a:pt x="36" y="38"/>
                      <a:pt x="38" y="33"/>
                    </a:cubicBezTo>
                    <a:cubicBezTo>
                      <a:pt x="46" y="35"/>
                      <a:pt x="46" y="35"/>
                      <a:pt x="46" y="35"/>
                    </a:cubicBezTo>
                    <a:cubicBezTo>
                      <a:pt x="42" y="43"/>
                      <a:pt x="33" y="49"/>
                      <a:pt x="24" y="49"/>
                    </a:cubicBezTo>
                    <a:cubicBezTo>
                      <a:pt x="10" y="49"/>
                      <a:pt x="0" y="39"/>
                      <a:pt x="0" y="24"/>
                    </a:cubicBezTo>
                    <a:cubicBezTo>
                      <a:pt x="0" y="10"/>
                      <a:pt x="10" y="0"/>
                      <a:pt x="24" y="0"/>
                    </a:cubicBezTo>
                    <a:cubicBezTo>
                      <a:pt x="33" y="0"/>
                      <a:pt x="41" y="5"/>
                      <a:pt x="45" y="12"/>
                    </a:cubicBezTo>
                    <a:lnTo>
                      <a:pt x="37"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26" name="Freeform 66"/>
              <p:cNvSpPr>
                <a:spLocks/>
              </p:cNvSpPr>
              <p:nvPr/>
            </p:nvSpPr>
            <p:spPr bwMode="auto">
              <a:xfrm>
                <a:off x="7248288" y="4010348"/>
                <a:ext cx="120650" cy="165806"/>
              </a:xfrm>
              <a:custGeom>
                <a:avLst/>
                <a:gdLst>
                  <a:gd name="T0" fmla="*/ 2147483647 w 76"/>
                  <a:gd name="T1" fmla="*/ 0 h 94"/>
                  <a:gd name="T2" fmla="*/ 2147483647 w 76"/>
                  <a:gd name="T3" fmla="*/ 2147483647 h 94"/>
                  <a:gd name="T4" fmla="*/ 2147483647 w 76"/>
                  <a:gd name="T5" fmla="*/ 2147483647 h 94"/>
                  <a:gd name="T6" fmla="*/ 2147483647 w 76"/>
                  <a:gd name="T7" fmla="*/ 2147483647 h 94"/>
                  <a:gd name="T8" fmla="*/ 2147483647 w 76"/>
                  <a:gd name="T9" fmla="*/ 2147483647 h 94"/>
                  <a:gd name="T10" fmla="*/ 2147483647 w 76"/>
                  <a:gd name="T11" fmla="*/ 2147483647 h 94"/>
                  <a:gd name="T12" fmla="*/ 0 w 76"/>
                  <a:gd name="T13" fmla="*/ 2147483647 h 94"/>
                  <a:gd name="T14" fmla="*/ 0 w 76"/>
                  <a:gd name="T15" fmla="*/ 0 h 94"/>
                  <a:gd name="T16" fmla="*/ 2147483647 w 76"/>
                  <a:gd name="T17" fmla="*/ 0 h 9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76" h="94">
                    <a:moveTo>
                      <a:pt x="76" y="0"/>
                    </a:moveTo>
                    <a:lnTo>
                      <a:pt x="76" y="14"/>
                    </a:lnTo>
                    <a:lnTo>
                      <a:pt x="46" y="14"/>
                    </a:lnTo>
                    <a:lnTo>
                      <a:pt x="46" y="94"/>
                    </a:lnTo>
                    <a:lnTo>
                      <a:pt x="30" y="94"/>
                    </a:lnTo>
                    <a:lnTo>
                      <a:pt x="30" y="14"/>
                    </a:lnTo>
                    <a:lnTo>
                      <a:pt x="0" y="14"/>
                    </a:lnTo>
                    <a:lnTo>
                      <a:pt x="0" y="0"/>
                    </a:lnTo>
                    <a:lnTo>
                      <a:pt x="7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27" name="Freeform 67"/>
              <p:cNvSpPr>
                <a:spLocks/>
              </p:cNvSpPr>
              <p:nvPr/>
            </p:nvSpPr>
            <p:spPr bwMode="auto">
              <a:xfrm>
                <a:off x="5997339" y="3288916"/>
                <a:ext cx="60325" cy="98778"/>
              </a:xfrm>
              <a:custGeom>
                <a:avLst/>
                <a:gdLst>
                  <a:gd name="T0" fmla="*/ 2147483647 w 19"/>
                  <a:gd name="T1" fmla="*/ 2147483647 h 28"/>
                  <a:gd name="T2" fmla="*/ 2147483647 w 19"/>
                  <a:gd name="T3" fmla="*/ 2147483647 h 28"/>
                  <a:gd name="T4" fmla="*/ 2147483647 w 19"/>
                  <a:gd name="T5" fmla="*/ 2147483647 h 28"/>
                  <a:gd name="T6" fmla="*/ 2147483647 w 19"/>
                  <a:gd name="T7" fmla="*/ 2147483647 h 28"/>
                  <a:gd name="T8" fmla="*/ 2147483647 w 19"/>
                  <a:gd name="T9" fmla="*/ 2147483647 h 28"/>
                  <a:gd name="T10" fmla="*/ 2147483647 w 19"/>
                  <a:gd name="T11" fmla="*/ 2147483647 h 2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9" h="28">
                    <a:moveTo>
                      <a:pt x="17" y="13"/>
                    </a:moveTo>
                    <a:cubicBezTo>
                      <a:pt x="17" y="13"/>
                      <a:pt x="12" y="0"/>
                      <a:pt x="5" y="9"/>
                    </a:cubicBezTo>
                    <a:cubicBezTo>
                      <a:pt x="5" y="9"/>
                      <a:pt x="0" y="13"/>
                      <a:pt x="8" y="25"/>
                    </a:cubicBezTo>
                    <a:cubicBezTo>
                      <a:pt x="8" y="25"/>
                      <a:pt x="10" y="28"/>
                      <a:pt x="13" y="26"/>
                    </a:cubicBezTo>
                    <a:cubicBezTo>
                      <a:pt x="13" y="26"/>
                      <a:pt x="16" y="26"/>
                      <a:pt x="14" y="21"/>
                    </a:cubicBezTo>
                    <a:cubicBezTo>
                      <a:pt x="14" y="21"/>
                      <a:pt x="19" y="21"/>
                      <a:pt x="17" y="1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28" name="Freeform 68"/>
              <p:cNvSpPr>
                <a:spLocks/>
              </p:cNvSpPr>
              <p:nvPr/>
            </p:nvSpPr>
            <p:spPr bwMode="auto">
              <a:xfrm>
                <a:off x="7915039" y="3271278"/>
                <a:ext cx="60325" cy="95250"/>
              </a:xfrm>
              <a:custGeom>
                <a:avLst/>
                <a:gdLst>
                  <a:gd name="T0" fmla="*/ 2147483647 w 19"/>
                  <a:gd name="T1" fmla="*/ 2147483647 h 27"/>
                  <a:gd name="T2" fmla="*/ 2147483647 w 19"/>
                  <a:gd name="T3" fmla="*/ 2147483647 h 27"/>
                  <a:gd name="T4" fmla="*/ 2147483647 w 19"/>
                  <a:gd name="T5" fmla="*/ 2147483647 h 27"/>
                  <a:gd name="T6" fmla="*/ 2147483647 w 19"/>
                  <a:gd name="T7" fmla="*/ 2147483647 h 27"/>
                  <a:gd name="T8" fmla="*/ 2147483647 w 19"/>
                  <a:gd name="T9" fmla="*/ 2147483647 h 27"/>
                  <a:gd name="T10" fmla="*/ 2147483647 w 19"/>
                  <a:gd name="T11" fmla="*/ 2147483647 h 2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9" h="27">
                    <a:moveTo>
                      <a:pt x="16" y="12"/>
                    </a:moveTo>
                    <a:cubicBezTo>
                      <a:pt x="16" y="12"/>
                      <a:pt x="12" y="0"/>
                      <a:pt x="4" y="8"/>
                    </a:cubicBezTo>
                    <a:cubicBezTo>
                      <a:pt x="4" y="8"/>
                      <a:pt x="0" y="12"/>
                      <a:pt x="8" y="24"/>
                    </a:cubicBezTo>
                    <a:cubicBezTo>
                      <a:pt x="8" y="24"/>
                      <a:pt x="10" y="27"/>
                      <a:pt x="12" y="26"/>
                    </a:cubicBezTo>
                    <a:cubicBezTo>
                      <a:pt x="12" y="26"/>
                      <a:pt x="16" y="25"/>
                      <a:pt x="14" y="21"/>
                    </a:cubicBezTo>
                    <a:cubicBezTo>
                      <a:pt x="14" y="21"/>
                      <a:pt x="19" y="20"/>
                      <a:pt x="16"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29" name="Freeform 69"/>
              <p:cNvSpPr>
                <a:spLocks noEditPoints="1"/>
              </p:cNvSpPr>
              <p:nvPr/>
            </p:nvSpPr>
            <p:spPr bwMode="auto">
              <a:xfrm>
                <a:off x="3670064" y="3253640"/>
                <a:ext cx="1362075" cy="723194"/>
              </a:xfrm>
              <a:custGeom>
                <a:avLst/>
                <a:gdLst>
                  <a:gd name="T0" fmla="*/ 2147483647 w 429"/>
                  <a:gd name="T1" fmla="*/ 2147483647 h 205"/>
                  <a:gd name="T2" fmla="*/ 2147483647 w 429"/>
                  <a:gd name="T3" fmla="*/ 2147483647 h 205"/>
                  <a:gd name="T4" fmla="*/ 2147483647 w 429"/>
                  <a:gd name="T5" fmla="*/ 2147483647 h 205"/>
                  <a:gd name="T6" fmla="*/ 2147483647 w 429"/>
                  <a:gd name="T7" fmla="*/ 2147483647 h 205"/>
                  <a:gd name="T8" fmla="*/ 2147483647 w 429"/>
                  <a:gd name="T9" fmla="*/ 2147483647 h 205"/>
                  <a:gd name="T10" fmla="*/ 2147483647 w 429"/>
                  <a:gd name="T11" fmla="*/ 2147483647 h 205"/>
                  <a:gd name="T12" fmla="*/ 2147483647 w 429"/>
                  <a:gd name="T13" fmla="*/ 2147483647 h 205"/>
                  <a:gd name="T14" fmla="*/ 2147483647 w 429"/>
                  <a:gd name="T15" fmla="*/ 2147483647 h 205"/>
                  <a:gd name="T16" fmla="*/ 2147483647 w 429"/>
                  <a:gd name="T17" fmla="*/ 2147483647 h 205"/>
                  <a:gd name="T18" fmla="*/ 2147483647 w 429"/>
                  <a:gd name="T19" fmla="*/ 2147483647 h 205"/>
                  <a:gd name="T20" fmla="*/ 2147483647 w 429"/>
                  <a:gd name="T21" fmla="*/ 2147483647 h 205"/>
                  <a:gd name="T22" fmla="*/ 2147483647 w 429"/>
                  <a:gd name="T23" fmla="*/ 2147483647 h 205"/>
                  <a:gd name="T24" fmla="*/ 2147483647 w 429"/>
                  <a:gd name="T25" fmla="*/ 2147483647 h 205"/>
                  <a:gd name="T26" fmla="*/ 2147483647 w 429"/>
                  <a:gd name="T27" fmla="*/ 2147483647 h 205"/>
                  <a:gd name="T28" fmla="*/ 2147483647 w 429"/>
                  <a:gd name="T29" fmla="*/ 2147483647 h 205"/>
                  <a:gd name="T30" fmla="*/ 2147483647 w 429"/>
                  <a:gd name="T31" fmla="*/ 2147483647 h 205"/>
                  <a:gd name="T32" fmla="*/ 2147483647 w 429"/>
                  <a:gd name="T33" fmla="*/ 2147483647 h 205"/>
                  <a:gd name="T34" fmla="*/ 2147483647 w 429"/>
                  <a:gd name="T35" fmla="*/ 2147483647 h 205"/>
                  <a:gd name="T36" fmla="*/ 2147483647 w 429"/>
                  <a:gd name="T37" fmla="*/ 2147483647 h 205"/>
                  <a:gd name="T38" fmla="*/ 2147483647 w 429"/>
                  <a:gd name="T39" fmla="*/ 2147483647 h 205"/>
                  <a:gd name="T40" fmla="*/ 2147483647 w 429"/>
                  <a:gd name="T41" fmla="*/ 2147483647 h 205"/>
                  <a:gd name="T42" fmla="*/ 2147483647 w 429"/>
                  <a:gd name="T43" fmla="*/ 2147483647 h 205"/>
                  <a:gd name="T44" fmla="*/ 2147483647 w 429"/>
                  <a:gd name="T45" fmla="*/ 2147483647 h 205"/>
                  <a:gd name="T46" fmla="*/ 2147483647 w 429"/>
                  <a:gd name="T47" fmla="*/ 2147483647 h 205"/>
                  <a:gd name="T48" fmla="*/ 2147483647 w 429"/>
                  <a:gd name="T49" fmla="*/ 2147483647 h 205"/>
                  <a:gd name="T50" fmla="*/ 2147483647 w 429"/>
                  <a:gd name="T51" fmla="*/ 2147483647 h 205"/>
                  <a:gd name="T52" fmla="*/ 2147483647 w 429"/>
                  <a:gd name="T53" fmla="*/ 2147483647 h 205"/>
                  <a:gd name="T54" fmla="*/ 2147483647 w 429"/>
                  <a:gd name="T55" fmla="*/ 2147483647 h 205"/>
                  <a:gd name="T56" fmla="*/ 2147483647 w 429"/>
                  <a:gd name="T57" fmla="*/ 2147483647 h 205"/>
                  <a:gd name="T58" fmla="*/ 2147483647 w 429"/>
                  <a:gd name="T59" fmla="*/ 2147483647 h 205"/>
                  <a:gd name="T60" fmla="*/ 2147483647 w 429"/>
                  <a:gd name="T61" fmla="*/ 2147483647 h 205"/>
                  <a:gd name="T62" fmla="*/ 2147483647 w 429"/>
                  <a:gd name="T63" fmla="*/ 2147483647 h 205"/>
                  <a:gd name="T64" fmla="*/ 2147483647 w 429"/>
                  <a:gd name="T65" fmla="*/ 2147483647 h 205"/>
                  <a:gd name="T66" fmla="*/ 2147483647 w 429"/>
                  <a:gd name="T67" fmla="*/ 2147483647 h 205"/>
                  <a:gd name="T68" fmla="*/ 2147483647 w 429"/>
                  <a:gd name="T69" fmla="*/ 2147483647 h 205"/>
                  <a:gd name="T70" fmla="*/ 2147483647 w 429"/>
                  <a:gd name="T71" fmla="*/ 2147483647 h 205"/>
                  <a:gd name="T72" fmla="*/ 2147483647 w 429"/>
                  <a:gd name="T73" fmla="*/ 2147483647 h 205"/>
                  <a:gd name="T74" fmla="*/ 2147483647 w 429"/>
                  <a:gd name="T75" fmla="*/ 2147483647 h 205"/>
                  <a:gd name="T76" fmla="*/ 2147483647 w 429"/>
                  <a:gd name="T77" fmla="*/ 2147483647 h 205"/>
                  <a:gd name="T78" fmla="*/ 2147483647 w 429"/>
                  <a:gd name="T79" fmla="*/ 2147483647 h 205"/>
                  <a:gd name="T80" fmla="*/ 2147483647 w 429"/>
                  <a:gd name="T81" fmla="*/ 2147483647 h 205"/>
                  <a:gd name="T82" fmla="*/ 2147483647 w 429"/>
                  <a:gd name="T83" fmla="*/ 2147483647 h 205"/>
                  <a:gd name="T84" fmla="*/ 2147483647 w 429"/>
                  <a:gd name="T85" fmla="*/ 2147483647 h 205"/>
                  <a:gd name="T86" fmla="*/ 2147483647 w 429"/>
                  <a:gd name="T87" fmla="*/ 2147483647 h 205"/>
                  <a:gd name="T88" fmla="*/ 2147483647 w 429"/>
                  <a:gd name="T89" fmla="*/ 2147483647 h 205"/>
                  <a:gd name="T90" fmla="*/ 2147483647 w 429"/>
                  <a:gd name="T91" fmla="*/ 2147483647 h 205"/>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429" h="205">
                    <a:moveTo>
                      <a:pt x="406" y="144"/>
                    </a:moveTo>
                    <a:cubicBezTo>
                      <a:pt x="379" y="136"/>
                      <a:pt x="375" y="112"/>
                      <a:pt x="377" y="95"/>
                    </a:cubicBezTo>
                    <a:cubicBezTo>
                      <a:pt x="424" y="52"/>
                      <a:pt x="429" y="20"/>
                      <a:pt x="429" y="20"/>
                    </a:cubicBezTo>
                    <a:cubicBezTo>
                      <a:pt x="426" y="0"/>
                      <a:pt x="397" y="31"/>
                      <a:pt x="397" y="31"/>
                    </a:cubicBezTo>
                    <a:cubicBezTo>
                      <a:pt x="377" y="56"/>
                      <a:pt x="370" y="77"/>
                      <a:pt x="368" y="93"/>
                    </a:cubicBezTo>
                    <a:cubicBezTo>
                      <a:pt x="318" y="141"/>
                      <a:pt x="275" y="150"/>
                      <a:pt x="275" y="150"/>
                    </a:cubicBezTo>
                    <a:cubicBezTo>
                      <a:pt x="253" y="157"/>
                      <a:pt x="237" y="147"/>
                      <a:pt x="235" y="134"/>
                    </a:cubicBezTo>
                    <a:cubicBezTo>
                      <a:pt x="247" y="128"/>
                      <a:pt x="253" y="122"/>
                      <a:pt x="253" y="122"/>
                    </a:cubicBezTo>
                    <a:cubicBezTo>
                      <a:pt x="267" y="112"/>
                      <a:pt x="259" y="105"/>
                      <a:pt x="259" y="105"/>
                    </a:cubicBezTo>
                    <a:cubicBezTo>
                      <a:pt x="240" y="87"/>
                      <a:pt x="228" y="123"/>
                      <a:pt x="228" y="123"/>
                    </a:cubicBezTo>
                    <a:cubicBezTo>
                      <a:pt x="228" y="126"/>
                      <a:pt x="228" y="128"/>
                      <a:pt x="228" y="130"/>
                    </a:cubicBezTo>
                    <a:cubicBezTo>
                      <a:pt x="204" y="142"/>
                      <a:pt x="183" y="143"/>
                      <a:pt x="183" y="143"/>
                    </a:cubicBezTo>
                    <a:cubicBezTo>
                      <a:pt x="113" y="141"/>
                      <a:pt x="79" y="102"/>
                      <a:pt x="79" y="102"/>
                    </a:cubicBezTo>
                    <a:cubicBezTo>
                      <a:pt x="117" y="82"/>
                      <a:pt x="132" y="47"/>
                      <a:pt x="132" y="47"/>
                    </a:cubicBezTo>
                    <a:cubicBezTo>
                      <a:pt x="138" y="28"/>
                      <a:pt x="121" y="29"/>
                      <a:pt x="121" y="29"/>
                    </a:cubicBezTo>
                    <a:cubicBezTo>
                      <a:pt x="59" y="36"/>
                      <a:pt x="17" y="143"/>
                      <a:pt x="17" y="143"/>
                    </a:cubicBezTo>
                    <a:cubicBezTo>
                      <a:pt x="0" y="191"/>
                      <a:pt x="23" y="198"/>
                      <a:pt x="23" y="198"/>
                    </a:cubicBezTo>
                    <a:cubicBezTo>
                      <a:pt x="42" y="205"/>
                      <a:pt x="64" y="117"/>
                      <a:pt x="64" y="117"/>
                    </a:cubicBezTo>
                    <a:cubicBezTo>
                      <a:pt x="65" y="105"/>
                      <a:pt x="69" y="108"/>
                      <a:pt x="69" y="108"/>
                    </a:cubicBezTo>
                    <a:cubicBezTo>
                      <a:pt x="71" y="113"/>
                      <a:pt x="99" y="130"/>
                      <a:pt x="99" y="130"/>
                    </a:cubicBezTo>
                    <a:cubicBezTo>
                      <a:pt x="157" y="160"/>
                      <a:pt x="202" y="150"/>
                      <a:pt x="227" y="138"/>
                    </a:cubicBezTo>
                    <a:cubicBezTo>
                      <a:pt x="231" y="184"/>
                      <a:pt x="307" y="145"/>
                      <a:pt x="307" y="145"/>
                    </a:cubicBezTo>
                    <a:cubicBezTo>
                      <a:pt x="332" y="130"/>
                      <a:pt x="352" y="116"/>
                      <a:pt x="368" y="102"/>
                    </a:cubicBezTo>
                    <a:cubicBezTo>
                      <a:pt x="369" y="123"/>
                      <a:pt x="379" y="136"/>
                      <a:pt x="379" y="136"/>
                    </a:cubicBezTo>
                    <a:cubicBezTo>
                      <a:pt x="396" y="154"/>
                      <a:pt x="404" y="150"/>
                      <a:pt x="404" y="150"/>
                    </a:cubicBezTo>
                    <a:cubicBezTo>
                      <a:pt x="410" y="146"/>
                      <a:pt x="406" y="144"/>
                      <a:pt x="406" y="144"/>
                    </a:cubicBezTo>
                    <a:moveTo>
                      <a:pt x="380" y="76"/>
                    </a:moveTo>
                    <a:cubicBezTo>
                      <a:pt x="402" y="28"/>
                      <a:pt x="417" y="23"/>
                      <a:pt x="417" y="23"/>
                    </a:cubicBezTo>
                    <a:cubicBezTo>
                      <a:pt x="428" y="19"/>
                      <a:pt x="410" y="47"/>
                      <a:pt x="410" y="47"/>
                    </a:cubicBezTo>
                    <a:cubicBezTo>
                      <a:pt x="399" y="61"/>
                      <a:pt x="389" y="73"/>
                      <a:pt x="378" y="84"/>
                    </a:cubicBezTo>
                    <a:cubicBezTo>
                      <a:pt x="379" y="79"/>
                      <a:pt x="380" y="76"/>
                      <a:pt x="380" y="76"/>
                    </a:cubicBezTo>
                    <a:moveTo>
                      <a:pt x="237" y="123"/>
                    </a:moveTo>
                    <a:cubicBezTo>
                      <a:pt x="246" y="106"/>
                      <a:pt x="253" y="111"/>
                      <a:pt x="253" y="111"/>
                    </a:cubicBezTo>
                    <a:cubicBezTo>
                      <a:pt x="248" y="116"/>
                      <a:pt x="242" y="121"/>
                      <a:pt x="236" y="125"/>
                    </a:cubicBezTo>
                    <a:cubicBezTo>
                      <a:pt x="237" y="124"/>
                      <a:pt x="237" y="123"/>
                      <a:pt x="237" y="123"/>
                    </a:cubicBezTo>
                    <a:moveTo>
                      <a:pt x="69" y="95"/>
                    </a:moveTo>
                    <a:cubicBezTo>
                      <a:pt x="69" y="95"/>
                      <a:pt x="72" y="79"/>
                      <a:pt x="60" y="88"/>
                    </a:cubicBezTo>
                    <a:cubicBezTo>
                      <a:pt x="60" y="88"/>
                      <a:pt x="54" y="91"/>
                      <a:pt x="58" y="97"/>
                    </a:cubicBezTo>
                    <a:cubicBezTo>
                      <a:pt x="58" y="97"/>
                      <a:pt x="48" y="97"/>
                      <a:pt x="57" y="112"/>
                    </a:cubicBezTo>
                    <a:cubicBezTo>
                      <a:pt x="57" y="112"/>
                      <a:pt x="57" y="112"/>
                      <a:pt x="57" y="112"/>
                    </a:cubicBezTo>
                    <a:cubicBezTo>
                      <a:pt x="57" y="112"/>
                      <a:pt x="45" y="156"/>
                      <a:pt x="31" y="181"/>
                    </a:cubicBezTo>
                    <a:cubicBezTo>
                      <a:pt x="31" y="181"/>
                      <a:pt x="25" y="194"/>
                      <a:pt x="22" y="187"/>
                    </a:cubicBezTo>
                    <a:cubicBezTo>
                      <a:pt x="22" y="187"/>
                      <a:pt x="17" y="177"/>
                      <a:pt x="25" y="149"/>
                    </a:cubicBezTo>
                    <a:cubicBezTo>
                      <a:pt x="25" y="149"/>
                      <a:pt x="51" y="59"/>
                      <a:pt x="110" y="40"/>
                    </a:cubicBezTo>
                    <a:cubicBezTo>
                      <a:pt x="110" y="40"/>
                      <a:pt x="133" y="31"/>
                      <a:pt x="122" y="49"/>
                    </a:cubicBezTo>
                    <a:cubicBezTo>
                      <a:pt x="122" y="49"/>
                      <a:pt x="95" y="93"/>
                      <a:pt x="69" y="9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30" name="Freeform 70"/>
              <p:cNvSpPr>
                <a:spLocks noEditPoints="1"/>
              </p:cNvSpPr>
              <p:nvPr/>
            </p:nvSpPr>
            <p:spPr bwMode="auto">
              <a:xfrm>
                <a:off x="4987689" y="3306556"/>
                <a:ext cx="1863725" cy="603250"/>
              </a:xfrm>
              <a:custGeom>
                <a:avLst/>
                <a:gdLst>
                  <a:gd name="T0" fmla="*/ 2147483647 w 587"/>
                  <a:gd name="T1" fmla="*/ 2147483647 h 171"/>
                  <a:gd name="T2" fmla="*/ 2147483647 w 587"/>
                  <a:gd name="T3" fmla="*/ 2147483647 h 171"/>
                  <a:gd name="T4" fmla="*/ 2147483647 w 587"/>
                  <a:gd name="T5" fmla="*/ 2147483647 h 171"/>
                  <a:gd name="T6" fmla="*/ 2147483647 w 587"/>
                  <a:gd name="T7" fmla="*/ 2147483647 h 171"/>
                  <a:gd name="T8" fmla="*/ 2147483647 w 587"/>
                  <a:gd name="T9" fmla="*/ 2147483647 h 171"/>
                  <a:gd name="T10" fmla="*/ 2147483647 w 587"/>
                  <a:gd name="T11" fmla="*/ 2147483647 h 171"/>
                  <a:gd name="T12" fmla="*/ 2147483647 w 587"/>
                  <a:gd name="T13" fmla="*/ 2147483647 h 171"/>
                  <a:gd name="T14" fmla="*/ 2147483647 w 587"/>
                  <a:gd name="T15" fmla="*/ 2147483647 h 171"/>
                  <a:gd name="T16" fmla="*/ 2147483647 w 587"/>
                  <a:gd name="T17" fmla="*/ 2147483647 h 171"/>
                  <a:gd name="T18" fmla="*/ 2147483647 w 587"/>
                  <a:gd name="T19" fmla="*/ 2147483647 h 171"/>
                  <a:gd name="T20" fmla="*/ 2147483647 w 587"/>
                  <a:gd name="T21" fmla="*/ 2147483647 h 171"/>
                  <a:gd name="T22" fmla="*/ 2147483647 w 587"/>
                  <a:gd name="T23" fmla="*/ 2147483647 h 171"/>
                  <a:gd name="T24" fmla="*/ 2147483647 w 587"/>
                  <a:gd name="T25" fmla="*/ 2147483647 h 171"/>
                  <a:gd name="T26" fmla="*/ 2147483647 w 587"/>
                  <a:gd name="T27" fmla="*/ 2147483647 h 171"/>
                  <a:gd name="T28" fmla="*/ 2147483647 w 587"/>
                  <a:gd name="T29" fmla="*/ 2147483647 h 171"/>
                  <a:gd name="T30" fmla="*/ 2147483647 w 587"/>
                  <a:gd name="T31" fmla="*/ 2147483647 h 171"/>
                  <a:gd name="T32" fmla="*/ 2147483647 w 587"/>
                  <a:gd name="T33" fmla="*/ 2147483647 h 171"/>
                  <a:gd name="T34" fmla="*/ 2147483647 w 587"/>
                  <a:gd name="T35" fmla="*/ 2147483647 h 171"/>
                  <a:gd name="T36" fmla="*/ 2147483647 w 587"/>
                  <a:gd name="T37" fmla="*/ 2147483647 h 171"/>
                  <a:gd name="T38" fmla="*/ 2147483647 w 587"/>
                  <a:gd name="T39" fmla="*/ 2147483647 h 171"/>
                  <a:gd name="T40" fmla="*/ 2147483647 w 587"/>
                  <a:gd name="T41" fmla="*/ 2147483647 h 171"/>
                  <a:gd name="T42" fmla="*/ 2147483647 w 587"/>
                  <a:gd name="T43" fmla="*/ 2147483647 h 171"/>
                  <a:gd name="T44" fmla="*/ 2147483647 w 587"/>
                  <a:gd name="T45" fmla="*/ 2147483647 h 171"/>
                  <a:gd name="T46" fmla="*/ 2147483647 w 587"/>
                  <a:gd name="T47" fmla="*/ 2147483647 h 171"/>
                  <a:gd name="T48" fmla="*/ 2147483647 w 587"/>
                  <a:gd name="T49" fmla="*/ 2147483647 h 171"/>
                  <a:gd name="T50" fmla="*/ 2147483647 w 587"/>
                  <a:gd name="T51" fmla="*/ 2147483647 h 171"/>
                  <a:gd name="T52" fmla="*/ 2147483647 w 587"/>
                  <a:gd name="T53" fmla="*/ 2147483647 h 171"/>
                  <a:gd name="T54" fmla="*/ 2147483647 w 587"/>
                  <a:gd name="T55" fmla="*/ 2147483647 h 171"/>
                  <a:gd name="T56" fmla="*/ 2147483647 w 587"/>
                  <a:gd name="T57" fmla="*/ 2147483647 h 171"/>
                  <a:gd name="T58" fmla="*/ 2147483647 w 587"/>
                  <a:gd name="T59" fmla="*/ 2147483647 h 171"/>
                  <a:gd name="T60" fmla="*/ 2147483647 w 587"/>
                  <a:gd name="T61" fmla="*/ 2147483647 h 171"/>
                  <a:gd name="T62" fmla="*/ 2147483647 w 587"/>
                  <a:gd name="T63" fmla="*/ 2147483647 h 171"/>
                  <a:gd name="T64" fmla="*/ 2147483647 w 587"/>
                  <a:gd name="T65" fmla="*/ 2147483647 h 171"/>
                  <a:gd name="T66" fmla="*/ 2147483647 w 587"/>
                  <a:gd name="T67" fmla="*/ 2147483647 h 171"/>
                  <a:gd name="T68" fmla="*/ 2147483647 w 587"/>
                  <a:gd name="T69" fmla="*/ 2147483647 h 171"/>
                  <a:gd name="T70" fmla="*/ 2147483647 w 587"/>
                  <a:gd name="T71" fmla="*/ 2147483647 h 171"/>
                  <a:gd name="T72" fmla="*/ 2147483647 w 587"/>
                  <a:gd name="T73" fmla="*/ 2147483647 h 171"/>
                  <a:gd name="T74" fmla="*/ 2147483647 w 587"/>
                  <a:gd name="T75" fmla="*/ 2147483647 h 171"/>
                  <a:gd name="T76" fmla="*/ 2147483647 w 587"/>
                  <a:gd name="T77" fmla="*/ 2147483647 h 171"/>
                  <a:gd name="T78" fmla="*/ 2147483647 w 587"/>
                  <a:gd name="T79" fmla="*/ 2147483647 h 171"/>
                  <a:gd name="T80" fmla="*/ 2147483647 w 587"/>
                  <a:gd name="T81" fmla="*/ 2147483647 h 171"/>
                  <a:gd name="T82" fmla="*/ 2147483647 w 587"/>
                  <a:gd name="T83" fmla="*/ 2147483647 h 171"/>
                  <a:gd name="T84" fmla="*/ 2147483647 w 587"/>
                  <a:gd name="T85" fmla="*/ 2147483647 h 171"/>
                  <a:gd name="T86" fmla="*/ 2147483647 w 587"/>
                  <a:gd name="T87" fmla="*/ 2147483647 h 171"/>
                  <a:gd name="T88" fmla="*/ 2147483647 w 587"/>
                  <a:gd name="T89" fmla="*/ 2147483647 h 171"/>
                  <a:gd name="T90" fmla="*/ 2147483647 w 587"/>
                  <a:gd name="T91" fmla="*/ 2147483647 h 171"/>
                  <a:gd name="T92" fmla="*/ 2147483647 w 587"/>
                  <a:gd name="T93" fmla="*/ 2147483647 h 171"/>
                  <a:gd name="T94" fmla="*/ 2147483647 w 587"/>
                  <a:gd name="T95" fmla="*/ 2147483647 h 171"/>
                  <a:gd name="T96" fmla="*/ 2147483647 w 587"/>
                  <a:gd name="T97" fmla="*/ 2147483647 h 171"/>
                  <a:gd name="T98" fmla="*/ 2147483647 w 587"/>
                  <a:gd name="T99" fmla="*/ 2147483647 h 171"/>
                  <a:gd name="T100" fmla="*/ 2147483647 w 587"/>
                  <a:gd name="T101" fmla="*/ 2147483647 h 171"/>
                  <a:gd name="T102" fmla="*/ 2147483647 w 587"/>
                  <a:gd name="T103" fmla="*/ 2147483647 h 171"/>
                  <a:gd name="T104" fmla="*/ 2147483647 w 587"/>
                  <a:gd name="T105" fmla="*/ 2147483647 h 171"/>
                  <a:gd name="T106" fmla="*/ 2147483647 w 587"/>
                  <a:gd name="T107" fmla="*/ 2147483647 h 171"/>
                  <a:gd name="T108" fmla="*/ 2147483647 w 587"/>
                  <a:gd name="T109" fmla="*/ 2147483647 h 171"/>
                  <a:gd name="T110" fmla="*/ 2147483647 w 587"/>
                  <a:gd name="T111" fmla="*/ 2147483647 h 171"/>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587" h="171">
                    <a:moveTo>
                      <a:pt x="518" y="69"/>
                    </a:moveTo>
                    <a:cubicBezTo>
                      <a:pt x="518" y="69"/>
                      <a:pt x="516" y="71"/>
                      <a:pt x="511" y="62"/>
                    </a:cubicBezTo>
                    <a:cubicBezTo>
                      <a:pt x="511" y="62"/>
                      <a:pt x="500" y="42"/>
                      <a:pt x="432" y="47"/>
                    </a:cubicBezTo>
                    <a:cubicBezTo>
                      <a:pt x="432" y="47"/>
                      <a:pt x="418" y="47"/>
                      <a:pt x="407" y="45"/>
                    </a:cubicBezTo>
                    <a:cubicBezTo>
                      <a:pt x="407" y="45"/>
                      <a:pt x="396" y="43"/>
                      <a:pt x="395" y="52"/>
                    </a:cubicBezTo>
                    <a:cubicBezTo>
                      <a:pt x="395" y="52"/>
                      <a:pt x="394" y="57"/>
                      <a:pt x="407" y="57"/>
                    </a:cubicBezTo>
                    <a:cubicBezTo>
                      <a:pt x="407" y="57"/>
                      <a:pt x="440" y="52"/>
                      <a:pt x="441" y="71"/>
                    </a:cubicBezTo>
                    <a:cubicBezTo>
                      <a:pt x="441" y="71"/>
                      <a:pt x="441" y="87"/>
                      <a:pt x="407" y="89"/>
                    </a:cubicBezTo>
                    <a:cubicBezTo>
                      <a:pt x="407" y="89"/>
                      <a:pt x="385" y="90"/>
                      <a:pt x="380" y="79"/>
                    </a:cubicBezTo>
                    <a:cubicBezTo>
                      <a:pt x="380" y="79"/>
                      <a:pt x="379" y="77"/>
                      <a:pt x="381" y="69"/>
                    </a:cubicBezTo>
                    <a:cubicBezTo>
                      <a:pt x="381" y="69"/>
                      <a:pt x="383" y="63"/>
                      <a:pt x="377" y="63"/>
                    </a:cubicBezTo>
                    <a:cubicBezTo>
                      <a:pt x="377" y="63"/>
                      <a:pt x="373" y="60"/>
                      <a:pt x="370" y="67"/>
                    </a:cubicBezTo>
                    <a:cubicBezTo>
                      <a:pt x="370" y="67"/>
                      <a:pt x="330" y="99"/>
                      <a:pt x="297" y="89"/>
                    </a:cubicBezTo>
                    <a:cubicBezTo>
                      <a:pt x="297" y="89"/>
                      <a:pt x="281" y="84"/>
                      <a:pt x="289" y="61"/>
                    </a:cubicBezTo>
                    <a:cubicBezTo>
                      <a:pt x="289" y="61"/>
                      <a:pt x="298" y="46"/>
                      <a:pt x="290" y="46"/>
                    </a:cubicBezTo>
                    <a:cubicBezTo>
                      <a:pt x="290" y="46"/>
                      <a:pt x="286" y="45"/>
                      <a:pt x="285" y="53"/>
                    </a:cubicBezTo>
                    <a:cubicBezTo>
                      <a:pt x="285" y="53"/>
                      <a:pt x="243" y="106"/>
                      <a:pt x="201" y="107"/>
                    </a:cubicBezTo>
                    <a:cubicBezTo>
                      <a:pt x="201" y="107"/>
                      <a:pt x="177" y="110"/>
                      <a:pt x="199" y="66"/>
                    </a:cubicBezTo>
                    <a:cubicBezTo>
                      <a:pt x="199" y="66"/>
                      <a:pt x="212" y="43"/>
                      <a:pt x="232" y="31"/>
                    </a:cubicBezTo>
                    <a:cubicBezTo>
                      <a:pt x="232" y="31"/>
                      <a:pt x="278" y="7"/>
                      <a:pt x="279" y="6"/>
                    </a:cubicBezTo>
                    <a:cubicBezTo>
                      <a:pt x="280" y="5"/>
                      <a:pt x="283" y="4"/>
                      <a:pt x="281" y="2"/>
                    </a:cubicBezTo>
                    <a:cubicBezTo>
                      <a:pt x="281" y="2"/>
                      <a:pt x="281" y="2"/>
                      <a:pt x="281" y="2"/>
                    </a:cubicBezTo>
                    <a:cubicBezTo>
                      <a:pt x="281" y="2"/>
                      <a:pt x="277" y="0"/>
                      <a:pt x="272" y="2"/>
                    </a:cubicBezTo>
                    <a:cubicBezTo>
                      <a:pt x="233" y="21"/>
                      <a:pt x="233" y="21"/>
                      <a:pt x="233" y="21"/>
                    </a:cubicBezTo>
                    <a:cubicBezTo>
                      <a:pt x="233" y="21"/>
                      <a:pt x="238" y="4"/>
                      <a:pt x="227" y="9"/>
                    </a:cubicBezTo>
                    <a:cubicBezTo>
                      <a:pt x="227" y="9"/>
                      <a:pt x="212" y="22"/>
                      <a:pt x="195" y="55"/>
                    </a:cubicBezTo>
                    <a:cubicBezTo>
                      <a:pt x="195" y="55"/>
                      <a:pt x="131" y="120"/>
                      <a:pt x="100" y="116"/>
                    </a:cubicBezTo>
                    <a:cubicBezTo>
                      <a:pt x="100" y="116"/>
                      <a:pt x="80" y="117"/>
                      <a:pt x="88" y="83"/>
                    </a:cubicBezTo>
                    <a:cubicBezTo>
                      <a:pt x="88" y="83"/>
                      <a:pt x="89" y="80"/>
                      <a:pt x="83" y="79"/>
                    </a:cubicBezTo>
                    <a:cubicBezTo>
                      <a:pt x="83" y="79"/>
                      <a:pt x="79" y="77"/>
                      <a:pt x="73" y="86"/>
                    </a:cubicBezTo>
                    <a:cubicBezTo>
                      <a:pt x="73" y="86"/>
                      <a:pt x="69" y="94"/>
                      <a:pt x="58" y="101"/>
                    </a:cubicBezTo>
                    <a:cubicBezTo>
                      <a:pt x="58" y="101"/>
                      <a:pt x="77" y="79"/>
                      <a:pt x="62" y="65"/>
                    </a:cubicBezTo>
                    <a:cubicBezTo>
                      <a:pt x="62" y="65"/>
                      <a:pt x="44" y="49"/>
                      <a:pt x="17" y="87"/>
                    </a:cubicBezTo>
                    <a:cubicBezTo>
                      <a:pt x="17" y="87"/>
                      <a:pt x="0" y="113"/>
                      <a:pt x="14" y="123"/>
                    </a:cubicBezTo>
                    <a:cubicBezTo>
                      <a:pt x="14" y="123"/>
                      <a:pt x="29" y="136"/>
                      <a:pt x="79" y="91"/>
                    </a:cubicBezTo>
                    <a:cubicBezTo>
                      <a:pt x="81" y="90"/>
                      <a:pt x="81" y="90"/>
                      <a:pt x="81" y="90"/>
                    </a:cubicBezTo>
                    <a:cubicBezTo>
                      <a:pt x="81" y="90"/>
                      <a:pt x="66" y="139"/>
                      <a:pt x="119" y="122"/>
                    </a:cubicBezTo>
                    <a:cubicBezTo>
                      <a:pt x="119" y="122"/>
                      <a:pt x="152" y="109"/>
                      <a:pt x="184" y="77"/>
                    </a:cubicBezTo>
                    <a:cubicBezTo>
                      <a:pt x="184" y="77"/>
                      <a:pt x="157" y="171"/>
                      <a:pt x="277" y="72"/>
                    </a:cubicBezTo>
                    <a:cubicBezTo>
                      <a:pt x="277" y="72"/>
                      <a:pt x="270" y="111"/>
                      <a:pt x="332" y="97"/>
                    </a:cubicBezTo>
                    <a:cubicBezTo>
                      <a:pt x="332" y="97"/>
                      <a:pt x="355" y="90"/>
                      <a:pt x="371" y="78"/>
                    </a:cubicBezTo>
                    <a:cubicBezTo>
                      <a:pt x="371" y="78"/>
                      <a:pt x="372" y="101"/>
                      <a:pt x="412" y="99"/>
                    </a:cubicBezTo>
                    <a:cubicBezTo>
                      <a:pt x="412" y="99"/>
                      <a:pt x="435" y="99"/>
                      <a:pt x="446" y="80"/>
                    </a:cubicBezTo>
                    <a:cubicBezTo>
                      <a:pt x="446" y="80"/>
                      <a:pt x="454" y="64"/>
                      <a:pt x="437" y="56"/>
                    </a:cubicBezTo>
                    <a:cubicBezTo>
                      <a:pt x="437" y="56"/>
                      <a:pt x="515" y="54"/>
                      <a:pt x="506" y="77"/>
                    </a:cubicBezTo>
                    <a:cubicBezTo>
                      <a:pt x="506" y="77"/>
                      <a:pt x="490" y="100"/>
                      <a:pt x="502" y="98"/>
                    </a:cubicBezTo>
                    <a:cubicBezTo>
                      <a:pt x="502" y="98"/>
                      <a:pt x="508" y="98"/>
                      <a:pt x="519" y="77"/>
                    </a:cubicBezTo>
                    <a:cubicBezTo>
                      <a:pt x="519" y="77"/>
                      <a:pt x="545" y="46"/>
                      <a:pt x="564" y="59"/>
                    </a:cubicBezTo>
                    <a:cubicBezTo>
                      <a:pt x="564" y="59"/>
                      <a:pt x="572" y="67"/>
                      <a:pt x="560" y="84"/>
                    </a:cubicBezTo>
                    <a:cubicBezTo>
                      <a:pt x="560" y="84"/>
                      <a:pt x="547" y="103"/>
                      <a:pt x="556" y="98"/>
                    </a:cubicBezTo>
                    <a:cubicBezTo>
                      <a:pt x="556" y="98"/>
                      <a:pt x="587" y="67"/>
                      <a:pt x="573" y="51"/>
                    </a:cubicBezTo>
                    <a:cubicBezTo>
                      <a:pt x="573" y="51"/>
                      <a:pt x="558" y="32"/>
                      <a:pt x="518" y="69"/>
                    </a:cubicBezTo>
                    <a:moveTo>
                      <a:pt x="20" y="105"/>
                    </a:moveTo>
                    <a:cubicBezTo>
                      <a:pt x="20" y="105"/>
                      <a:pt x="18" y="88"/>
                      <a:pt x="45" y="73"/>
                    </a:cubicBezTo>
                    <a:cubicBezTo>
                      <a:pt x="45" y="73"/>
                      <a:pt x="77" y="60"/>
                      <a:pt x="49" y="105"/>
                    </a:cubicBezTo>
                    <a:cubicBezTo>
                      <a:pt x="49" y="105"/>
                      <a:pt x="22" y="125"/>
                      <a:pt x="20" y="10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31" name="Freeform 71"/>
              <p:cNvSpPr>
                <a:spLocks noEditPoints="1"/>
              </p:cNvSpPr>
              <p:nvPr/>
            </p:nvSpPr>
            <p:spPr bwMode="auto">
              <a:xfrm>
                <a:off x="6845064" y="3116056"/>
                <a:ext cx="1736725" cy="1176514"/>
              </a:xfrm>
              <a:custGeom>
                <a:avLst/>
                <a:gdLst>
                  <a:gd name="T0" fmla="*/ 2147483647 w 547"/>
                  <a:gd name="T1" fmla="*/ 2147483647 h 334"/>
                  <a:gd name="T2" fmla="*/ 2147483647 w 547"/>
                  <a:gd name="T3" fmla="*/ 2147483647 h 334"/>
                  <a:gd name="T4" fmla="*/ 2147483647 w 547"/>
                  <a:gd name="T5" fmla="*/ 2147483647 h 334"/>
                  <a:gd name="T6" fmla="*/ 2147483647 w 547"/>
                  <a:gd name="T7" fmla="*/ 2147483647 h 334"/>
                  <a:gd name="T8" fmla="*/ 2147483647 w 547"/>
                  <a:gd name="T9" fmla="*/ 2147483647 h 334"/>
                  <a:gd name="T10" fmla="*/ 2147483647 w 547"/>
                  <a:gd name="T11" fmla="*/ 2147483647 h 334"/>
                  <a:gd name="T12" fmla="*/ 2147483647 w 547"/>
                  <a:gd name="T13" fmla="*/ 2147483647 h 334"/>
                  <a:gd name="T14" fmla="*/ 2147483647 w 547"/>
                  <a:gd name="T15" fmla="*/ 2147483647 h 334"/>
                  <a:gd name="T16" fmla="*/ 2147483647 w 547"/>
                  <a:gd name="T17" fmla="*/ 2147483647 h 334"/>
                  <a:gd name="T18" fmla="*/ 2147483647 w 547"/>
                  <a:gd name="T19" fmla="*/ 2147483647 h 334"/>
                  <a:gd name="T20" fmla="*/ 2147483647 w 547"/>
                  <a:gd name="T21" fmla="*/ 2147483647 h 334"/>
                  <a:gd name="T22" fmla="*/ 2147483647 w 547"/>
                  <a:gd name="T23" fmla="*/ 2147483647 h 334"/>
                  <a:gd name="T24" fmla="*/ 2147483647 w 547"/>
                  <a:gd name="T25" fmla="*/ 2147483647 h 334"/>
                  <a:gd name="T26" fmla="*/ 2147483647 w 547"/>
                  <a:gd name="T27" fmla="*/ 2147483647 h 334"/>
                  <a:gd name="T28" fmla="*/ 2147483647 w 547"/>
                  <a:gd name="T29" fmla="*/ 2147483647 h 334"/>
                  <a:gd name="T30" fmla="*/ 2147483647 w 547"/>
                  <a:gd name="T31" fmla="*/ 2147483647 h 334"/>
                  <a:gd name="T32" fmla="*/ 2147483647 w 547"/>
                  <a:gd name="T33" fmla="*/ 2147483647 h 334"/>
                  <a:gd name="T34" fmla="*/ 2147483647 w 547"/>
                  <a:gd name="T35" fmla="*/ 2147483647 h 334"/>
                  <a:gd name="T36" fmla="*/ 2147483647 w 547"/>
                  <a:gd name="T37" fmla="*/ 2147483647 h 334"/>
                  <a:gd name="T38" fmla="*/ 2147483647 w 547"/>
                  <a:gd name="T39" fmla="*/ 2147483647 h 334"/>
                  <a:gd name="T40" fmla="*/ 2147483647 w 547"/>
                  <a:gd name="T41" fmla="*/ 2147483647 h 334"/>
                  <a:gd name="T42" fmla="*/ 2147483647 w 547"/>
                  <a:gd name="T43" fmla="*/ 2147483647 h 334"/>
                  <a:gd name="T44" fmla="*/ 2147483647 w 547"/>
                  <a:gd name="T45" fmla="*/ 2147483647 h 334"/>
                  <a:gd name="T46" fmla="*/ 2147483647 w 547"/>
                  <a:gd name="T47" fmla="*/ 2147483647 h 334"/>
                  <a:gd name="T48" fmla="*/ 2147483647 w 547"/>
                  <a:gd name="T49" fmla="*/ 2147483647 h 334"/>
                  <a:gd name="T50" fmla="*/ 2147483647 w 547"/>
                  <a:gd name="T51" fmla="*/ 2147483647 h 334"/>
                  <a:gd name="T52" fmla="*/ 2147483647 w 547"/>
                  <a:gd name="T53" fmla="*/ 2147483647 h 334"/>
                  <a:gd name="T54" fmla="*/ 2147483647 w 547"/>
                  <a:gd name="T55" fmla="*/ 2147483647 h 334"/>
                  <a:gd name="T56" fmla="*/ 2147483647 w 547"/>
                  <a:gd name="T57" fmla="*/ 2147483647 h 334"/>
                  <a:gd name="T58" fmla="*/ 2147483647 w 547"/>
                  <a:gd name="T59" fmla="*/ 2147483647 h 334"/>
                  <a:gd name="T60" fmla="*/ 2147483647 w 547"/>
                  <a:gd name="T61" fmla="*/ 2147483647 h 334"/>
                  <a:gd name="T62" fmla="*/ 2147483647 w 547"/>
                  <a:gd name="T63" fmla="*/ 2147483647 h 334"/>
                  <a:gd name="T64" fmla="*/ 2147483647 w 547"/>
                  <a:gd name="T65" fmla="*/ 2147483647 h 334"/>
                  <a:gd name="T66" fmla="*/ 2147483647 w 547"/>
                  <a:gd name="T67" fmla="*/ 2147483647 h 334"/>
                  <a:gd name="T68" fmla="*/ 2147483647 w 547"/>
                  <a:gd name="T69" fmla="*/ 2147483647 h 334"/>
                  <a:gd name="T70" fmla="*/ 2147483647 w 547"/>
                  <a:gd name="T71" fmla="*/ 2147483647 h 334"/>
                  <a:gd name="T72" fmla="*/ 2147483647 w 547"/>
                  <a:gd name="T73" fmla="*/ 2147483647 h 334"/>
                  <a:gd name="T74" fmla="*/ 2147483647 w 547"/>
                  <a:gd name="T75" fmla="*/ 2147483647 h 334"/>
                  <a:gd name="T76" fmla="*/ 2147483647 w 547"/>
                  <a:gd name="T77" fmla="*/ 2147483647 h 334"/>
                  <a:gd name="T78" fmla="*/ 2147483647 w 547"/>
                  <a:gd name="T79" fmla="*/ 2147483647 h 334"/>
                  <a:gd name="T80" fmla="*/ 2147483647 w 547"/>
                  <a:gd name="T81" fmla="*/ 2147483647 h 334"/>
                  <a:gd name="T82" fmla="*/ 2147483647 w 547"/>
                  <a:gd name="T83" fmla="*/ 2147483647 h 334"/>
                  <a:gd name="T84" fmla="*/ 2147483647 w 547"/>
                  <a:gd name="T85" fmla="*/ 2147483647 h 334"/>
                  <a:gd name="T86" fmla="*/ 2147483647 w 547"/>
                  <a:gd name="T87" fmla="*/ 2147483647 h 334"/>
                  <a:gd name="T88" fmla="*/ 2147483647 w 547"/>
                  <a:gd name="T89" fmla="*/ 2147483647 h 334"/>
                  <a:gd name="T90" fmla="*/ 2147483647 w 547"/>
                  <a:gd name="T91" fmla="*/ 2147483647 h 334"/>
                  <a:gd name="T92" fmla="*/ 2147483647 w 547"/>
                  <a:gd name="T93" fmla="*/ 2147483647 h 334"/>
                  <a:gd name="T94" fmla="*/ 2147483647 w 547"/>
                  <a:gd name="T95" fmla="*/ 2147483647 h 334"/>
                  <a:gd name="T96" fmla="*/ 2147483647 w 547"/>
                  <a:gd name="T97" fmla="*/ 2147483647 h 334"/>
                  <a:gd name="T98" fmla="*/ 2147483647 w 547"/>
                  <a:gd name="T99" fmla="*/ 2147483647 h 334"/>
                  <a:gd name="T100" fmla="*/ 2147483647 w 547"/>
                  <a:gd name="T101" fmla="*/ 2147483647 h 334"/>
                  <a:gd name="T102" fmla="*/ 2147483647 w 547"/>
                  <a:gd name="T103" fmla="*/ 2147483647 h 334"/>
                  <a:gd name="T104" fmla="*/ 2147483647 w 547"/>
                  <a:gd name="T105" fmla="*/ 2147483647 h 334"/>
                  <a:gd name="T106" fmla="*/ 2147483647 w 547"/>
                  <a:gd name="T107" fmla="*/ 2147483647 h 334"/>
                  <a:gd name="T108" fmla="*/ 2147483647 w 547"/>
                  <a:gd name="T109" fmla="*/ 2147483647 h 334"/>
                  <a:gd name="T110" fmla="*/ 2147483647 w 547"/>
                  <a:gd name="T111" fmla="*/ 2147483647 h 334"/>
                  <a:gd name="T112" fmla="*/ 2147483647 w 547"/>
                  <a:gd name="T113" fmla="*/ 2147483647 h 334"/>
                  <a:gd name="T114" fmla="*/ 2147483647 w 547"/>
                  <a:gd name="T115" fmla="*/ 2147483647 h 334"/>
                  <a:gd name="T116" fmla="*/ 2147483647 w 547"/>
                  <a:gd name="T117" fmla="*/ 2147483647 h 334"/>
                  <a:gd name="T118" fmla="*/ 2147483647 w 547"/>
                  <a:gd name="T119" fmla="*/ 2147483647 h 334"/>
                  <a:gd name="T120" fmla="*/ 2147483647 w 547"/>
                  <a:gd name="T121" fmla="*/ 2147483647 h 334"/>
                  <a:gd name="T122" fmla="*/ 2147483647 w 547"/>
                  <a:gd name="T123" fmla="*/ 2147483647 h 334"/>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547" h="334">
                    <a:moveTo>
                      <a:pt x="530" y="96"/>
                    </a:moveTo>
                    <a:cubicBezTo>
                      <a:pt x="492" y="54"/>
                      <a:pt x="435" y="85"/>
                      <a:pt x="435" y="85"/>
                    </a:cubicBezTo>
                    <a:cubicBezTo>
                      <a:pt x="427" y="83"/>
                      <a:pt x="425" y="88"/>
                      <a:pt x="425" y="88"/>
                    </a:cubicBezTo>
                    <a:cubicBezTo>
                      <a:pt x="393" y="114"/>
                      <a:pt x="359" y="121"/>
                      <a:pt x="359" y="121"/>
                    </a:cubicBezTo>
                    <a:cubicBezTo>
                      <a:pt x="328" y="127"/>
                      <a:pt x="333" y="102"/>
                      <a:pt x="333" y="102"/>
                    </a:cubicBezTo>
                    <a:cubicBezTo>
                      <a:pt x="333" y="89"/>
                      <a:pt x="324" y="99"/>
                      <a:pt x="324" y="99"/>
                    </a:cubicBezTo>
                    <a:cubicBezTo>
                      <a:pt x="318" y="107"/>
                      <a:pt x="298" y="118"/>
                      <a:pt x="298" y="118"/>
                    </a:cubicBezTo>
                    <a:cubicBezTo>
                      <a:pt x="257" y="139"/>
                      <a:pt x="245" y="113"/>
                      <a:pt x="245" y="113"/>
                    </a:cubicBezTo>
                    <a:cubicBezTo>
                      <a:pt x="237" y="94"/>
                      <a:pt x="237" y="94"/>
                      <a:pt x="237" y="94"/>
                    </a:cubicBezTo>
                    <a:cubicBezTo>
                      <a:pt x="228" y="71"/>
                      <a:pt x="195" y="120"/>
                      <a:pt x="195" y="120"/>
                    </a:cubicBezTo>
                    <a:cubicBezTo>
                      <a:pt x="185" y="137"/>
                      <a:pt x="183" y="135"/>
                      <a:pt x="183" y="135"/>
                    </a:cubicBezTo>
                    <a:cubicBezTo>
                      <a:pt x="190" y="110"/>
                      <a:pt x="218" y="68"/>
                      <a:pt x="218" y="68"/>
                    </a:cubicBezTo>
                    <a:cubicBezTo>
                      <a:pt x="239" y="31"/>
                      <a:pt x="233" y="12"/>
                      <a:pt x="233" y="12"/>
                    </a:cubicBezTo>
                    <a:cubicBezTo>
                      <a:pt x="228" y="0"/>
                      <a:pt x="223" y="16"/>
                      <a:pt x="223" y="16"/>
                    </a:cubicBezTo>
                    <a:cubicBezTo>
                      <a:pt x="221" y="29"/>
                      <a:pt x="214" y="46"/>
                      <a:pt x="214" y="46"/>
                    </a:cubicBezTo>
                    <a:cubicBezTo>
                      <a:pt x="204" y="73"/>
                      <a:pt x="194" y="86"/>
                      <a:pt x="194" y="86"/>
                    </a:cubicBezTo>
                    <a:cubicBezTo>
                      <a:pt x="147" y="117"/>
                      <a:pt x="116" y="124"/>
                      <a:pt x="97" y="124"/>
                    </a:cubicBezTo>
                    <a:cubicBezTo>
                      <a:pt x="100" y="109"/>
                      <a:pt x="99" y="96"/>
                      <a:pt x="99" y="96"/>
                    </a:cubicBezTo>
                    <a:cubicBezTo>
                      <a:pt x="96" y="67"/>
                      <a:pt x="73" y="72"/>
                      <a:pt x="73" y="72"/>
                    </a:cubicBezTo>
                    <a:cubicBezTo>
                      <a:pt x="35" y="77"/>
                      <a:pt x="10" y="129"/>
                      <a:pt x="10" y="129"/>
                    </a:cubicBezTo>
                    <a:cubicBezTo>
                      <a:pt x="0" y="154"/>
                      <a:pt x="15" y="152"/>
                      <a:pt x="15" y="152"/>
                    </a:cubicBezTo>
                    <a:cubicBezTo>
                      <a:pt x="25" y="149"/>
                      <a:pt x="17" y="144"/>
                      <a:pt x="17" y="144"/>
                    </a:cubicBezTo>
                    <a:cubicBezTo>
                      <a:pt x="17" y="130"/>
                      <a:pt x="34" y="110"/>
                      <a:pt x="34" y="110"/>
                    </a:cubicBezTo>
                    <a:cubicBezTo>
                      <a:pt x="72" y="70"/>
                      <a:pt x="81" y="83"/>
                      <a:pt x="81" y="83"/>
                    </a:cubicBezTo>
                    <a:cubicBezTo>
                      <a:pt x="80" y="83"/>
                      <a:pt x="92" y="89"/>
                      <a:pt x="88" y="114"/>
                    </a:cubicBezTo>
                    <a:cubicBezTo>
                      <a:pt x="88" y="118"/>
                      <a:pt x="87" y="121"/>
                      <a:pt x="87" y="124"/>
                    </a:cubicBezTo>
                    <a:cubicBezTo>
                      <a:pt x="79" y="123"/>
                      <a:pt x="75" y="121"/>
                      <a:pt x="75" y="121"/>
                    </a:cubicBezTo>
                    <a:cubicBezTo>
                      <a:pt x="69" y="115"/>
                      <a:pt x="67" y="117"/>
                      <a:pt x="67" y="117"/>
                    </a:cubicBezTo>
                    <a:cubicBezTo>
                      <a:pt x="50" y="123"/>
                      <a:pt x="65" y="150"/>
                      <a:pt x="65" y="150"/>
                    </a:cubicBezTo>
                    <a:cubicBezTo>
                      <a:pt x="77" y="167"/>
                      <a:pt x="89" y="146"/>
                      <a:pt x="89" y="146"/>
                    </a:cubicBezTo>
                    <a:cubicBezTo>
                      <a:pt x="91" y="142"/>
                      <a:pt x="93" y="139"/>
                      <a:pt x="94" y="135"/>
                    </a:cubicBezTo>
                    <a:cubicBezTo>
                      <a:pt x="135" y="134"/>
                      <a:pt x="186" y="103"/>
                      <a:pt x="186" y="103"/>
                    </a:cubicBezTo>
                    <a:cubicBezTo>
                      <a:pt x="185" y="112"/>
                      <a:pt x="177" y="126"/>
                      <a:pt x="177" y="126"/>
                    </a:cubicBezTo>
                    <a:cubicBezTo>
                      <a:pt x="161" y="155"/>
                      <a:pt x="166" y="154"/>
                      <a:pt x="166" y="154"/>
                    </a:cubicBezTo>
                    <a:cubicBezTo>
                      <a:pt x="171" y="165"/>
                      <a:pt x="180" y="149"/>
                      <a:pt x="180" y="149"/>
                    </a:cubicBezTo>
                    <a:cubicBezTo>
                      <a:pt x="230" y="82"/>
                      <a:pt x="230" y="100"/>
                      <a:pt x="230" y="100"/>
                    </a:cubicBezTo>
                    <a:cubicBezTo>
                      <a:pt x="233" y="109"/>
                      <a:pt x="233" y="109"/>
                      <a:pt x="233" y="109"/>
                    </a:cubicBezTo>
                    <a:cubicBezTo>
                      <a:pt x="257" y="165"/>
                      <a:pt x="321" y="111"/>
                      <a:pt x="321" y="111"/>
                    </a:cubicBezTo>
                    <a:cubicBezTo>
                      <a:pt x="337" y="152"/>
                      <a:pt x="393" y="117"/>
                      <a:pt x="393" y="117"/>
                    </a:cubicBezTo>
                    <a:cubicBezTo>
                      <a:pt x="332" y="198"/>
                      <a:pt x="323" y="285"/>
                      <a:pt x="323" y="285"/>
                    </a:cubicBezTo>
                    <a:cubicBezTo>
                      <a:pt x="319" y="317"/>
                      <a:pt x="333" y="321"/>
                      <a:pt x="333" y="321"/>
                    </a:cubicBezTo>
                    <a:cubicBezTo>
                      <a:pt x="368" y="334"/>
                      <a:pt x="391" y="235"/>
                      <a:pt x="391" y="235"/>
                    </a:cubicBezTo>
                    <a:cubicBezTo>
                      <a:pt x="424" y="121"/>
                      <a:pt x="424" y="121"/>
                      <a:pt x="424" y="121"/>
                    </a:cubicBezTo>
                    <a:cubicBezTo>
                      <a:pt x="429" y="100"/>
                      <a:pt x="432" y="100"/>
                      <a:pt x="432" y="100"/>
                    </a:cubicBezTo>
                    <a:cubicBezTo>
                      <a:pt x="434" y="97"/>
                      <a:pt x="435" y="96"/>
                      <a:pt x="435" y="96"/>
                    </a:cubicBezTo>
                    <a:cubicBezTo>
                      <a:pt x="437" y="94"/>
                      <a:pt x="438" y="94"/>
                      <a:pt x="438" y="94"/>
                    </a:cubicBezTo>
                    <a:cubicBezTo>
                      <a:pt x="485" y="70"/>
                      <a:pt x="510" y="92"/>
                      <a:pt x="510" y="92"/>
                    </a:cubicBezTo>
                    <a:cubicBezTo>
                      <a:pt x="540" y="114"/>
                      <a:pt x="524" y="134"/>
                      <a:pt x="524" y="134"/>
                    </a:cubicBezTo>
                    <a:cubicBezTo>
                      <a:pt x="496" y="163"/>
                      <a:pt x="461" y="149"/>
                      <a:pt x="461" y="149"/>
                    </a:cubicBezTo>
                    <a:cubicBezTo>
                      <a:pt x="447" y="142"/>
                      <a:pt x="448" y="146"/>
                      <a:pt x="448" y="146"/>
                    </a:cubicBezTo>
                    <a:cubicBezTo>
                      <a:pt x="467" y="163"/>
                      <a:pt x="494" y="160"/>
                      <a:pt x="494" y="160"/>
                    </a:cubicBezTo>
                    <a:cubicBezTo>
                      <a:pt x="518" y="158"/>
                      <a:pt x="534" y="137"/>
                      <a:pt x="534" y="137"/>
                    </a:cubicBezTo>
                    <a:cubicBezTo>
                      <a:pt x="547" y="117"/>
                      <a:pt x="530" y="96"/>
                      <a:pt x="530" y="96"/>
                    </a:cubicBezTo>
                    <a:moveTo>
                      <a:pt x="74" y="145"/>
                    </a:moveTo>
                    <a:cubicBezTo>
                      <a:pt x="70" y="142"/>
                      <a:pt x="68" y="130"/>
                      <a:pt x="68" y="130"/>
                    </a:cubicBezTo>
                    <a:cubicBezTo>
                      <a:pt x="73" y="133"/>
                      <a:pt x="79" y="134"/>
                      <a:pt x="85" y="135"/>
                    </a:cubicBezTo>
                    <a:cubicBezTo>
                      <a:pt x="80" y="154"/>
                      <a:pt x="74" y="145"/>
                      <a:pt x="74" y="145"/>
                    </a:cubicBezTo>
                    <a:moveTo>
                      <a:pt x="373" y="259"/>
                    </a:moveTo>
                    <a:cubicBezTo>
                      <a:pt x="359" y="304"/>
                      <a:pt x="345" y="310"/>
                      <a:pt x="345" y="310"/>
                    </a:cubicBezTo>
                    <a:cubicBezTo>
                      <a:pt x="317" y="318"/>
                      <a:pt x="343" y="234"/>
                      <a:pt x="343" y="234"/>
                    </a:cubicBezTo>
                    <a:cubicBezTo>
                      <a:pt x="372" y="140"/>
                      <a:pt x="417" y="109"/>
                      <a:pt x="417" y="109"/>
                    </a:cubicBezTo>
                    <a:cubicBezTo>
                      <a:pt x="421" y="107"/>
                      <a:pt x="373" y="259"/>
                      <a:pt x="373" y="25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32" name="Freeform 72"/>
              <p:cNvSpPr>
                <a:spLocks/>
              </p:cNvSpPr>
              <p:nvPr/>
            </p:nvSpPr>
            <p:spPr bwMode="auto">
              <a:xfrm>
                <a:off x="4181238" y="3747528"/>
                <a:ext cx="3708400" cy="183444"/>
              </a:xfrm>
              <a:custGeom>
                <a:avLst/>
                <a:gdLst>
                  <a:gd name="T0" fmla="*/ 0 w 1168"/>
                  <a:gd name="T1" fmla="*/ 2147483647 h 52"/>
                  <a:gd name="T2" fmla="*/ 2147483647 w 1168"/>
                  <a:gd name="T3" fmla="*/ 2147483647 h 52"/>
                  <a:gd name="T4" fmla="*/ 2147483647 w 1168"/>
                  <a:gd name="T5" fmla="*/ 2147483647 h 52"/>
                  <a:gd name="T6" fmla="*/ 2147483647 w 1168"/>
                  <a:gd name="T7" fmla="*/ 2147483647 h 52"/>
                  <a:gd name="T8" fmla="*/ 2147483647 w 1168"/>
                  <a:gd name="T9" fmla="*/ 2147483647 h 52"/>
                  <a:gd name="T10" fmla="*/ 2147483647 w 1168"/>
                  <a:gd name="T11" fmla="*/ 2147483647 h 52"/>
                  <a:gd name="T12" fmla="*/ 0 w 1168"/>
                  <a:gd name="T13" fmla="*/ 2147483647 h 5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168" h="52">
                    <a:moveTo>
                      <a:pt x="0" y="46"/>
                    </a:moveTo>
                    <a:cubicBezTo>
                      <a:pt x="0" y="46"/>
                      <a:pt x="417" y="14"/>
                      <a:pt x="607" y="14"/>
                    </a:cubicBezTo>
                    <a:cubicBezTo>
                      <a:pt x="607" y="14"/>
                      <a:pt x="1089" y="0"/>
                      <a:pt x="1168" y="32"/>
                    </a:cubicBezTo>
                    <a:cubicBezTo>
                      <a:pt x="1164" y="40"/>
                      <a:pt x="1164" y="40"/>
                      <a:pt x="1164" y="40"/>
                    </a:cubicBezTo>
                    <a:cubicBezTo>
                      <a:pt x="1164" y="40"/>
                      <a:pt x="1059" y="16"/>
                      <a:pt x="756" y="18"/>
                    </a:cubicBezTo>
                    <a:cubicBezTo>
                      <a:pt x="756" y="18"/>
                      <a:pt x="183" y="28"/>
                      <a:pt x="12" y="52"/>
                    </a:cubicBezTo>
                    <a:lnTo>
                      <a:pt x="0" y="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33" name="Freeform 73"/>
              <p:cNvSpPr>
                <a:spLocks/>
              </p:cNvSpPr>
              <p:nvPr/>
            </p:nvSpPr>
            <p:spPr bwMode="auto">
              <a:xfrm>
                <a:off x="8448438" y="3207778"/>
                <a:ext cx="76200" cy="102306"/>
              </a:xfrm>
              <a:custGeom>
                <a:avLst/>
                <a:gdLst>
                  <a:gd name="T0" fmla="*/ 2147483647 w 48"/>
                  <a:gd name="T1" fmla="*/ 0 h 58"/>
                  <a:gd name="T2" fmla="*/ 2147483647 w 48"/>
                  <a:gd name="T3" fmla="*/ 2147483647 h 58"/>
                  <a:gd name="T4" fmla="*/ 2147483647 w 48"/>
                  <a:gd name="T5" fmla="*/ 2147483647 h 58"/>
                  <a:gd name="T6" fmla="*/ 2147483647 w 48"/>
                  <a:gd name="T7" fmla="*/ 2147483647 h 58"/>
                  <a:gd name="T8" fmla="*/ 2147483647 w 48"/>
                  <a:gd name="T9" fmla="*/ 2147483647 h 58"/>
                  <a:gd name="T10" fmla="*/ 2147483647 w 48"/>
                  <a:gd name="T11" fmla="*/ 2147483647 h 58"/>
                  <a:gd name="T12" fmla="*/ 0 w 48"/>
                  <a:gd name="T13" fmla="*/ 2147483647 h 58"/>
                  <a:gd name="T14" fmla="*/ 0 w 48"/>
                  <a:gd name="T15" fmla="*/ 0 h 58"/>
                  <a:gd name="T16" fmla="*/ 2147483647 w 48"/>
                  <a:gd name="T17" fmla="*/ 0 h 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48" h="58">
                    <a:moveTo>
                      <a:pt x="48" y="0"/>
                    </a:moveTo>
                    <a:lnTo>
                      <a:pt x="48" y="8"/>
                    </a:lnTo>
                    <a:lnTo>
                      <a:pt x="28" y="8"/>
                    </a:lnTo>
                    <a:lnTo>
                      <a:pt x="28" y="58"/>
                    </a:lnTo>
                    <a:lnTo>
                      <a:pt x="20" y="58"/>
                    </a:lnTo>
                    <a:lnTo>
                      <a:pt x="20" y="8"/>
                    </a:lnTo>
                    <a:lnTo>
                      <a:pt x="0" y="8"/>
                    </a:lnTo>
                    <a:lnTo>
                      <a:pt x="0" y="0"/>
                    </a:lnTo>
                    <a:lnTo>
                      <a:pt x="4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34" name="Freeform 74"/>
              <p:cNvSpPr>
                <a:spLocks/>
              </p:cNvSpPr>
              <p:nvPr/>
            </p:nvSpPr>
            <p:spPr bwMode="auto">
              <a:xfrm>
                <a:off x="8534163" y="3207778"/>
                <a:ext cx="88900" cy="102306"/>
              </a:xfrm>
              <a:custGeom>
                <a:avLst/>
                <a:gdLst>
                  <a:gd name="T0" fmla="*/ 2147483647 w 28"/>
                  <a:gd name="T1" fmla="*/ 0 h 29"/>
                  <a:gd name="T2" fmla="*/ 2147483647 w 28"/>
                  <a:gd name="T3" fmla="*/ 2147483647 h 29"/>
                  <a:gd name="T4" fmla="*/ 2147483647 w 28"/>
                  <a:gd name="T5" fmla="*/ 2147483647 h 29"/>
                  <a:gd name="T6" fmla="*/ 2147483647 w 28"/>
                  <a:gd name="T7" fmla="*/ 2147483647 h 29"/>
                  <a:gd name="T8" fmla="*/ 2147483647 w 28"/>
                  <a:gd name="T9" fmla="*/ 2147483647 h 29"/>
                  <a:gd name="T10" fmla="*/ 2147483647 w 28"/>
                  <a:gd name="T11" fmla="*/ 2147483647 h 29"/>
                  <a:gd name="T12" fmla="*/ 2147483647 w 28"/>
                  <a:gd name="T13" fmla="*/ 2147483647 h 29"/>
                  <a:gd name="T14" fmla="*/ 2147483647 w 28"/>
                  <a:gd name="T15" fmla="*/ 2147483647 h 29"/>
                  <a:gd name="T16" fmla="*/ 2147483647 w 28"/>
                  <a:gd name="T17" fmla="*/ 2147483647 h 29"/>
                  <a:gd name="T18" fmla="*/ 2147483647 w 28"/>
                  <a:gd name="T19" fmla="*/ 2147483647 h 29"/>
                  <a:gd name="T20" fmla="*/ 2147483647 w 28"/>
                  <a:gd name="T21" fmla="*/ 2147483647 h 29"/>
                  <a:gd name="T22" fmla="*/ 2147483647 w 28"/>
                  <a:gd name="T23" fmla="*/ 2147483647 h 29"/>
                  <a:gd name="T24" fmla="*/ 2147483647 w 28"/>
                  <a:gd name="T25" fmla="*/ 2147483647 h 29"/>
                  <a:gd name="T26" fmla="*/ 2147483647 w 28"/>
                  <a:gd name="T27" fmla="*/ 2147483647 h 29"/>
                  <a:gd name="T28" fmla="*/ 0 w 28"/>
                  <a:gd name="T29" fmla="*/ 2147483647 h 29"/>
                  <a:gd name="T30" fmla="*/ 0 w 28"/>
                  <a:gd name="T31" fmla="*/ 0 h 29"/>
                  <a:gd name="T32" fmla="*/ 2147483647 w 28"/>
                  <a:gd name="T33" fmla="*/ 0 h 29"/>
                  <a:gd name="T34" fmla="*/ 2147483647 w 28"/>
                  <a:gd name="T35" fmla="*/ 2147483647 h 29"/>
                  <a:gd name="T36" fmla="*/ 2147483647 w 28"/>
                  <a:gd name="T37" fmla="*/ 2147483647 h 29"/>
                  <a:gd name="T38" fmla="*/ 2147483647 w 28"/>
                  <a:gd name="T39" fmla="*/ 2147483647 h 29"/>
                  <a:gd name="T40" fmla="*/ 2147483647 w 28"/>
                  <a:gd name="T41" fmla="*/ 2147483647 h 29"/>
                  <a:gd name="T42" fmla="*/ 2147483647 w 28"/>
                  <a:gd name="T43" fmla="*/ 0 h 29"/>
                  <a:gd name="T44" fmla="*/ 2147483647 w 28"/>
                  <a:gd name="T45" fmla="*/ 0 h 29"/>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28" h="29">
                    <a:moveTo>
                      <a:pt x="28" y="0"/>
                    </a:moveTo>
                    <a:cubicBezTo>
                      <a:pt x="28" y="29"/>
                      <a:pt x="28" y="29"/>
                      <a:pt x="28" y="29"/>
                    </a:cubicBezTo>
                    <a:cubicBezTo>
                      <a:pt x="24" y="29"/>
                      <a:pt x="24" y="29"/>
                      <a:pt x="24" y="29"/>
                    </a:cubicBezTo>
                    <a:cubicBezTo>
                      <a:pt x="24" y="18"/>
                      <a:pt x="24" y="18"/>
                      <a:pt x="24" y="18"/>
                    </a:cubicBezTo>
                    <a:cubicBezTo>
                      <a:pt x="24" y="12"/>
                      <a:pt x="24" y="7"/>
                      <a:pt x="24" y="7"/>
                    </a:cubicBezTo>
                    <a:cubicBezTo>
                      <a:pt x="24" y="7"/>
                      <a:pt x="24" y="7"/>
                      <a:pt x="24" y="7"/>
                    </a:cubicBezTo>
                    <a:cubicBezTo>
                      <a:pt x="24" y="7"/>
                      <a:pt x="22" y="10"/>
                      <a:pt x="21" y="12"/>
                    </a:cubicBezTo>
                    <a:cubicBezTo>
                      <a:pt x="16" y="22"/>
                      <a:pt x="16" y="22"/>
                      <a:pt x="16" y="22"/>
                    </a:cubicBezTo>
                    <a:cubicBezTo>
                      <a:pt x="13" y="22"/>
                      <a:pt x="13" y="22"/>
                      <a:pt x="13" y="22"/>
                    </a:cubicBezTo>
                    <a:cubicBezTo>
                      <a:pt x="7" y="12"/>
                      <a:pt x="7" y="12"/>
                      <a:pt x="7" y="12"/>
                    </a:cubicBezTo>
                    <a:cubicBezTo>
                      <a:pt x="7" y="10"/>
                      <a:pt x="5" y="7"/>
                      <a:pt x="5" y="7"/>
                    </a:cubicBezTo>
                    <a:cubicBezTo>
                      <a:pt x="5" y="7"/>
                      <a:pt x="5" y="7"/>
                      <a:pt x="5" y="7"/>
                    </a:cubicBezTo>
                    <a:cubicBezTo>
                      <a:pt x="5" y="7"/>
                      <a:pt x="5" y="12"/>
                      <a:pt x="5" y="18"/>
                    </a:cubicBezTo>
                    <a:cubicBezTo>
                      <a:pt x="5" y="29"/>
                      <a:pt x="5" y="29"/>
                      <a:pt x="5" y="29"/>
                    </a:cubicBezTo>
                    <a:cubicBezTo>
                      <a:pt x="0" y="29"/>
                      <a:pt x="0" y="29"/>
                      <a:pt x="0" y="29"/>
                    </a:cubicBezTo>
                    <a:cubicBezTo>
                      <a:pt x="0" y="0"/>
                      <a:pt x="0" y="0"/>
                      <a:pt x="0" y="0"/>
                    </a:cubicBezTo>
                    <a:cubicBezTo>
                      <a:pt x="5" y="0"/>
                      <a:pt x="5" y="0"/>
                      <a:pt x="5" y="0"/>
                    </a:cubicBezTo>
                    <a:cubicBezTo>
                      <a:pt x="11" y="11"/>
                      <a:pt x="11" y="11"/>
                      <a:pt x="11" y="11"/>
                    </a:cubicBezTo>
                    <a:cubicBezTo>
                      <a:pt x="14" y="15"/>
                      <a:pt x="14" y="16"/>
                      <a:pt x="14" y="16"/>
                    </a:cubicBezTo>
                    <a:cubicBezTo>
                      <a:pt x="14" y="16"/>
                      <a:pt x="14" y="16"/>
                      <a:pt x="14" y="16"/>
                    </a:cubicBezTo>
                    <a:cubicBezTo>
                      <a:pt x="14" y="16"/>
                      <a:pt x="15" y="15"/>
                      <a:pt x="17" y="11"/>
                    </a:cubicBezTo>
                    <a:cubicBezTo>
                      <a:pt x="24" y="0"/>
                      <a:pt x="24" y="0"/>
                      <a:pt x="24" y="0"/>
                    </a:cubicBezTo>
                    <a:lnTo>
                      <a:pt x="2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35" name="TextBox 34"/>
              <p:cNvSpPr txBox="1"/>
              <p:nvPr/>
            </p:nvSpPr>
            <p:spPr>
              <a:xfrm>
                <a:off x="3996590" y="4668755"/>
                <a:ext cx="4425332" cy="4001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Calibri"/>
                    <a:ea typeface="+mn-ea"/>
                    <a:cs typeface="+mn-cs"/>
                  </a:rPr>
                  <a:t>$7 </a:t>
                </a:r>
                <a:r>
                  <a:rPr kumimoji="0" lang="en-US" sz="1800" b="0" i="0" u="none" strike="noStrike" kern="1200" cap="none" spc="0" normalizeH="0" baseline="0" noProof="0" dirty="0">
                    <a:ln>
                      <a:noFill/>
                    </a:ln>
                    <a:solidFill>
                      <a:prstClr val="white"/>
                    </a:solidFill>
                    <a:effectLst/>
                    <a:uLnTx/>
                    <a:uFillTx/>
                    <a:latin typeface="Calibri"/>
                    <a:ea typeface="+mn-ea"/>
                    <a:cs typeface="+mn-cs"/>
                  </a:rPr>
                  <a:t>BILLION | </a:t>
                </a:r>
                <a:r>
                  <a:rPr kumimoji="0" lang="en-US" sz="2000" b="1" i="0" u="none" strike="noStrike" kern="1200" cap="none" spc="0" normalizeH="0" baseline="0" noProof="0" dirty="0">
                    <a:ln>
                      <a:noFill/>
                    </a:ln>
                    <a:solidFill>
                      <a:prstClr val="white"/>
                    </a:solidFill>
                    <a:effectLst/>
                    <a:uLnTx/>
                    <a:uFillTx/>
                    <a:latin typeface="Calibri"/>
                    <a:ea typeface="+mn-ea"/>
                    <a:cs typeface="+mn-cs"/>
                  </a:rPr>
                  <a:t>110,000</a:t>
                </a:r>
                <a:r>
                  <a:rPr kumimoji="0" lang="en-US" sz="1800" b="0" i="0" u="none" strike="noStrike" kern="1200" cap="none" spc="0" normalizeH="0" baseline="0" noProof="0" dirty="0">
                    <a:ln>
                      <a:noFill/>
                    </a:ln>
                    <a:solidFill>
                      <a:prstClr val="white"/>
                    </a:solidFill>
                    <a:effectLst/>
                    <a:uLnTx/>
                    <a:uFillTx/>
                    <a:latin typeface="Calibri"/>
                    <a:ea typeface="+mn-ea"/>
                    <a:cs typeface="+mn-cs"/>
                  </a:rPr>
                  <a:t> EMPLOYEES | </a:t>
                </a:r>
                <a:r>
                  <a:rPr kumimoji="0" lang="en-US" sz="1800" b="1" i="0" u="none" strike="noStrike" kern="1200" cap="none" spc="0" normalizeH="0" baseline="0" noProof="0" dirty="0">
                    <a:ln>
                      <a:noFill/>
                    </a:ln>
                    <a:solidFill>
                      <a:prstClr val="white"/>
                    </a:solidFill>
                    <a:effectLst/>
                    <a:uLnTx/>
                    <a:uFillTx/>
                    <a:latin typeface="Calibri"/>
                    <a:ea typeface="+mn-ea"/>
                    <a:cs typeface="+mn-cs"/>
                  </a:rPr>
                  <a:t>31</a:t>
                </a:r>
                <a:r>
                  <a:rPr kumimoji="0" lang="en-US" sz="1800" b="0" i="0" u="none" strike="noStrike" kern="1200" cap="none" spc="0" normalizeH="0" baseline="0" noProof="0" dirty="0">
                    <a:ln>
                      <a:noFill/>
                    </a:ln>
                    <a:solidFill>
                      <a:prstClr val="white"/>
                    </a:solidFill>
                    <a:effectLst/>
                    <a:uLnTx/>
                    <a:uFillTx/>
                    <a:latin typeface="Calibri"/>
                    <a:ea typeface="+mn-ea"/>
                    <a:cs typeface="+mn-cs"/>
                  </a:rPr>
                  <a:t> COUNTRIES</a:t>
                </a:r>
              </a:p>
            </p:txBody>
          </p:sp>
        </p:grpSp>
      </p:grpSp>
    </p:spTree>
    <p:extLst>
      <p:ext uri="{BB962C8B-B14F-4D97-AF65-F5344CB8AC3E}">
        <p14:creationId xmlns:p14="http://schemas.microsoft.com/office/powerpoint/2010/main" val="1106553688"/>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stretch>
            <a:fillRect/>
          </a:stretch>
        </p:blipFill>
        <p:spPr>
          <a:xfrm>
            <a:off x="294835" y="1097280"/>
            <a:ext cx="11683806" cy="5042263"/>
          </a:xfrm>
          <a:prstGeom prst="rect">
            <a:avLst/>
          </a:prstGeom>
        </p:spPr>
      </p:pic>
    </p:spTree>
    <p:extLst>
      <p:ext uri="{BB962C8B-B14F-4D97-AF65-F5344CB8AC3E}">
        <p14:creationId xmlns:p14="http://schemas.microsoft.com/office/powerpoint/2010/main" val="3336379689"/>
      </p:ext>
    </p:extLst>
  </p:cSld>
  <p:clrMapOvr>
    <a:overrideClrMapping bg1="lt1" tx1="dk1" bg2="lt2" tx2="dk2" accent1="accent1" accent2="accent2" accent3="accent3" accent4="accent4" accent5="accent5" accent6="accent6" hlink="hlink" folHlink="folHlink"/>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sz="3200" b="1" kern="1200" dirty="0" smtClean="0"/>
              <a:t>Trends Comparison</a:t>
            </a:r>
            <a:endParaRPr lang="en-IN" sz="3200" b="1" kern="1200" dirty="0"/>
          </a:p>
        </p:txBody>
      </p:sp>
      <p:pic>
        <p:nvPicPr>
          <p:cNvPr id="4" name="Content Placeholder 3"/>
          <p:cNvPicPr>
            <a:picLocks noGrp="1" noChangeAspect="1"/>
          </p:cNvPicPr>
          <p:nvPr>
            <p:ph idx="1"/>
          </p:nvPr>
        </p:nvPicPr>
        <p:blipFill>
          <a:blip r:embed="rId2"/>
          <a:stretch>
            <a:fillRect/>
          </a:stretch>
        </p:blipFill>
        <p:spPr>
          <a:xfrm>
            <a:off x="302534" y="1219200"/>
            <a:ext cx="11156719" cy="4629150"/>
          </a:xfrm>
          <a:prstGeom prst="rect">
            <a:avLst/>
          </a:prstGeom>
        </p:spPr>
      </p:pic>
    </p:spTree>
    <p:extLst>
      <p:ext uri="{BB962C8B-B14F-4D97-AF65-F5344CB8AC3E}">
        <p14:creationId xmlns:p14="http://schemas.microsoft.com/office/powerpoint/2010/main" val="3822814811"/>
      </p:ext>
    </p:extLst>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018903"/>
            <a:ext cx="11358154" cy="5225143"/>
          </a:xfrm>
        </p:spPr>
        <p:txBody>
          <a:bodyPr/>
          <a:lstStyle/>
          <a:p>
            <a:pPr marL="0" indent="0">
              <a:buNone/>
            </a:pPr>
            <a:r>
              <a:rPr lang="en-IN" sz="1800" b="1" i="1" dirty="0" smtClean="0"/>
              <a:t>"</a:t>
            </a:r>
            <a:r>
              <a:rPr lang="en-IN" sz="2400" i="1" kern="1200" dirty="0">
                <a:solidFill>
                  <a:schemeClr val="accent1">
                    <a:lumMod val="50000"/>
                  </a:schemeClr>
                </a:solidFill>
              </a:rPr>
              <a:t>Kubernetes is an open-source system for automating deployment, scaling, and management of containerized applications.“</a:t>
            </a:r>
          </a:p>
          <a:p>
            <a:pPr marL="0" indent="0">
              <a:buNone/>
            </a:pPr>
            <a:r>
              <a:rPr lang="en-IN" sz="1800" i="1" kern="1200" dirty="0">
                <a:solidFill>
                  <a:schemeClr val="tx1"/>
                </a:solidFill>
              </a:rPr>
              <a:t> Kubernetes comes from the Greek word κυβερνήτης meaning helmsman or ship pilot. </a:t>
            </a:r>
          </a:p>
          <a:p>
            <a:pPr marL="0" indent="0">
              <a:buNone/>
            </a:pPr>
            <a:r>
              <a:rPr lang="en-IN" sz="1800" i="1" kern="1200" dirty="0">
                <a:solidFill>
                  <a:schemeClr val="tx1"/>
                </a:solidFill>
              </a:rPr>
              <a:t> Kubernetes is also referred to as </a:t>
            </a:r>
            <a:r>
              <a:rPr lang="en-IN" sz="1800" b="1" i="1" kern="1200" dirty="0">
                <a:solidFill>
                  <a:schemeClr val="tx1"/>
                </a:solidFill>
              </a:rPr>
              <a:t>k8s</a:t>
            </a:r>
            <a:r>
              <a:rPr lang="en-IN" sz="1800" i="1" kern="1200" dirty="0">
                <a:solidFill>
                  <a:schemeClr val="tx1"/>
                </a:solidFill>
              </a:rPr>
              <a:t>, as there are 8 characters between k and s.</a:t>
            </a:r>
          </a:p>
          <a:p>
            <a:pPr marL="0" indent="0">
              <a:buNone/>
            </a:pPr>
            <a:r>
              <a:rPr lang="en-IN" sz="1800" i="1" kern="1200" dirty="0">
                <a:solidFill>
                  <a:schemeClr val="tx1"/>
                </a:solidFill>
              </a:rPr>
              <a:t> Kubernetes is highly inspired by the </a:t>
            </a:r>
            <a:r>
              <a:rPr lang="en-IN" sz="1800" i="1" u="sng" kern="1200" dirty="0">
                <a:solidFill>
                  <a:schemeClr val="tx1"/>
                </a:solidFill>
              </a:rPr>
              <a:t>Google Borg system</a:t>
            </a:r>
            <a:r>
              <a:rPr lang="en-IN" sz="1800" i="1" kern="1200" dirty="0">
                <a:solidFill>
                  <a:schemeClr val="tx1"/>
                </a:solidFill>
              </a:rPr>
              <a:t>.</a:t>
            </a:r>
          </a:p>
          <a:p>
            <a:pPr marL="0" indent="0">
              <a:buNone/>
            </a:pPr>
            <a:r>
              <a:rPr lang="en-IN" sz="1800" i="1" kern="1200" dirty="0">
                <a:solidFill>
                  <a:schemeClr val="tx1"/>
                </a:solidFill>
              </a:rPr>
              <a:t> It is an open source project written in the </a:t>
            </a:r>
            <a:r>
              <a:rPr lang="en-IN" sz="1800" i="1" u="sng" kern="1200" dirty="0">
                <a:solidFill>
                  <a:schemeClr val="tx1"/>
                </a:solidFill>
              </a:rPr>
              <a:t>Go language</a:t>
            </a:r>
            <a:r>
              <a:rPr lang="en-IN" sz="1800" i="1" kern="1200" dirty="0">
                <a:solidFill>
                  <a:schemeClr val="tx1"/>
                </a:solidFill>
              </a:rPr>
              <a:t>, and licensed under the </a:t>
            </a:r>
            <a:r>
              <a:rPr lang="en-IN" sz="1800" i="1" kern="1200" dirty="0">
                <a:solidFill>
                  <a:schemeClr val="tx1"/>
                </a:solidFill>
                <a:hlinkClick r:id="rId2"/>
              </a:rPr>
              <a:t>Apache License Version 2.0</a:t>
            </a:r>
            <a:r>
              <a:rPr lang="en-IN" sz="1800" i="1" kern="1200" dirty="0">
                <a:solidFill>
                  <a:schemeClr val="tx1"/>
                </a:solidFill>
              </a:rPr>
              <a:t>.</a:t>
            </a:r>
          </a:p>
          <a:p>
            <a:pPr marL="0" indent="0">
              <a:buNone/>
            </a:pPr>
            <a:r>
              <a:rPr lang="en-IN" sz="1800" i="1" kern="1200" dirty="0">
                <a:solidFill>
                  <a:schemeClr val="tx1"/>
                </a:solidFill>
              </a:rPr>
              <a:t> Kubernetes was started by Google and, with its v1.0 release in July 2015, Google donated it to the </a:t>
            </a:r>
            <a:r>
              <a:rPr lang="en-IN" sz="1800" i="1" kern="1200" dirty="0">
                <a:solidFill>
                  <a:schemeClr val="tx1"/>
                </a:solidFill>
                <a:hlinkClick r:id="rId3"/>
              </a:rPr>
              <a:t>Cloud  Native Computing Foundation</a:t>
            </a:r>
            <a:r>
              <a:rPr lang="en-IN" sz="1800" i="1" kern="1200" dirty="0">
                <a:solidFill>
                  <a:schemeClr val="tx1"/>
                </a:solidFill>
              </a:rPr>
              <a:t> (CNCF).</a:t>
            </a:r>
          </a:p>
          <a:p>
            <a:pPr marL="0" indent="0">
              <a:buNone/>
            </a:pPr>
            <a:r>
              <a:rPr lang="en-IN" sz="1800" i="1" kern="1200" dirty="0">
                <a:solidFill>
                  <a:schemeClr val="tx1"/>
                </a:solidFill>
              </a:rPr>
              <a:t> Generally, Kubernetes has new releases every three months. The current stable version is 1.9 (as  of February 2018).</a:t>
            </a:r>
          </a:p>
          <a:p>
            <a:pPr marL="0" indent="0">
              <a:buNone/>
            </a:pPr>
            <a:endParaRPr lang="en-IN" sz="1800" b="1" i="1" dirty="0" smtClean="0"/>
          </a:p>
          <a:p>
            <a:pPr marL="0" indent="0">
              <a:buNone/>
            </a:pPr>
            <a:endParaRPr lang="en-IN" sz="1800" b="1" dirty="0"/>
          </a:p>
        </p:txBody>
      </p:sp>
      <p:sp>
        <p:nvSpPr>
          <p:cNvPr id="5" name="Rectangle 4"/>
          <p:cNvSpPr/>
          <p:nvPr/>
        </p:nvSpPr>
        <p:spPr>
          <a:xfrm>
            <a:off x="3670397" y="266002"/>
            <a:ext cx="4830169"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45720" rIns="45720" bIns="45720" numCol="1" anchor="ctr" anchorCtr="0" compatLnSpc="1">
            <a:prstTxWarp prst="textNoShape">
              <a:avLst/>
            </a:prstTxWarp>
          </a:bodyPr>
          <a:lstStyle/>
          <a:p>
            <a:pPr algn="ctr" eaLnBrk="0" fontAlgn="base" hangingPunct="0">
              <a:spcBef>
                <a:spcPct val="0"/>
              </a:spcBef>
              <a:spcAft>
                <a:spcPct val="0"/>
              </a:spcAft>
            </a:pPr>
            <a:r>
              <a:rPr lang="en-IN" sz="3200" b="1" dirty="0">
                <a:solidFill>
                  <a:schemeClr val="tx1">
                    <a:lumMod val="65000"/>
                    <a:lumOff val="35000"/>
                  </a:schemeClr>
                </a:solidFill>
                <a:latin typeface="Arial" charset="0"/>
                <a:ea typeface="Arial" charset="0"/>
                <a:cs typeface="Arial" charset="0"/>
              </a:rPr>
              <a:t>WHAT IS KUBERNETES</a:t>
            </a:r>
          </a:p>
        </p:txBody>
      </p:sp>
    </p:spTree>
    <p:extLst>
      <p:ext uri="{BB962C8B-B14F-4D97-AF65-F5344CB8AC3E}">
        <p14:creationId xmlns:p14="http://schemas.microsoft.com/office/powerpoint/2010/main" val="2950650123"/>
      </p:ext>
    </p:extLst>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489959" y="205040"/>
            <a:ext cx="596352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45720" rIns="45720" bIns="45720" numCol="1" anchor="ctr" anchorCtr="0" compatLnSpc="1">
            <a:prstTxWarp prst="textNoShape">
              <a:avLst/>
            </a:prstTxWarp>
          </a:bodyPr>
          <a:lstStyle/>
          <a:p>
            <a:pPr algn="ctr" eaLnBrk="0" fontAlgn="base" hangingPunct="0">
              <a:spcBef>
                <a:spcPct val="0"/>
              </a:spcBef>
              <a:spcAft>
                <a:spcPct val="0"/>
              </a:spcAft>
            </a:pPr>
            <a:r>
              <a:rPr lang="en-IN" sz="3200" b="1" dirty="0" smtClean="0">
                <a:solidFill>
                  <a:schemeClr val="tx1">
                    <a:lumMod val="65000"/>
                    <a:lumOff val="35000"/>
                  </a:schemeClr>
                </a:solidFill>
                <a:latin typeface="Arial" charset="0"/>
                <a:ea typeface="Arial" charset="0"/>
                <a:cs typeface="Arial" charset="0"/>
              </a:rPr>
              <a:t>KUBERNETES ADVANTAGES</a:t>
            </a:r>
            <a:endParaRPr lang="en-IN" sz="3200" b="1" dirty="0">
              <a:solidFill>
                <a:schemeClr val="tx1">
                  <a:lumMod val="65000"/>
                  <a:lumOff val="35000"/>
                </a:schemeClr>
              </a:solidFill>
              <a:latin typeface="Arial" charset="0"/>
              <a:ea typeface="Arial" charset="0"/>
              <a:cs typeface="Arial" charset="0"/>
            </a:endParaRPr>
          </a:p>
        </p:txBody>
      </p:sp>
      <p:sp>
        <p:nvSpPr>
          <p:cNvPr id="6" name="Rectangle 5"/>
          <p:cNvSpPr/>
          <p:nvPr/>
        </p:nvSpPr>
        <p:spPr>
          <a:xfrm>
            <a:off x="213360" y="948563"/>
            <a:ext cx="6553200" cy="6093976"/>
          </a:xfrm>
          <a:prstGeom prst="rect">
            <a:avLst/>
          </a:prstGeom>
        </p:spPr>
        <p:txBody>
          <a:bodyPr wrap="square">
            <a:spAutoFit/>
          </a:bodyPr>
          <a:lstStyle/>
          <a:p>
            <a:r>
              <a:rPr lang="en-IN" sz="2400" i="1" dirty="0">
                <a:solidFill>
                  <a:schemeClr val="accent1">
                    <a:lumMod val="50000"/>
                  </a:schemeClr>
                </a:solidFill>
                <a:latin typeface="Arial" charset="0"/>
                <a:ea typeface="Arial" charset="0"/>
                <a:cs typeface="Arial" charset="0"/>
              </a:rPr>
              <a:t>Usage of </a:t>
            </a:r>
            <a:r>
              <a:rPr lang="en-IN" sz="2400" i="1" dirty="0" smtClean="0">
                <a:solidFill>
                  <a:schemeClr val="accent1">
                    <a:lumMod val="50000"/>
                  </a:schemeClr>
                </a:solidFill>
                <a:latin typeface="Arial" charset="0"/>
                <a:ea typeface="Arial" charset="0"/>
                <a:cs typeface="Arial" charset="0"/>
              </a:rPr>
              <a:t>proven </a:t>
            </a:r>
            <a:r>
              <a:rPr lang="en-IN" sz="2400" i="1" dirty="0">
                <a:solidFill>
                  <a:schemeClr val="accent1">
                    <a:lumMod val="50000"/>
                  </a:schemeClr>
                </a:solidFill>
                <a:latin typeface="Arial" charset="0"/>
                <a:ea typeface="Arial" charset="0"/>
                <a:cs typeface="Arial" charset="0"/>
              </a:rPr>
              <a:t>Architectural concepts used at Google for more than a </a:t>
            </a:r>
            <a:r>
              <a:rPr lang="en-IN" sz="2400" i="1" dirty="0" smtClean="0">
                <a:solidFill>
                  <a:schemeClr val="accent1">
                    <a:lumMod val="50000"/>
                  </a:schemeClr>
                </a:solidFill>
                <a:latin typeface="Arial" charset="0"/>
                <a:ea typeface="Arial" charset="0"/>
                <a:cs typeface="Arial" charset="0"/>
              </a:rPr>
              <a:t>decade</a:t>
            </a:r>
          </a:p>
          <a:p>
            <a:endParaRPr lang="en-IN" sz="2400" i="1" dirty="0">
              <a:solidFill>
                <a:schemeClr val="accent1">
                  <a:lumMod val="50000"/>
                </a:schemeClr>
              </a:solidFill>
              <a:latin typeface="Arial" charset="0"/>
              <a:ea typeface="Arial" charset="0"/>
              <a:cs typeface="Arial" charset="0"/>
            </a:endParaRPr>
          </a:p>
          <a:p>
            <a:pPr marL="742950" lvl="1" indent="-285750">
              <a:buFont typeface="Arial" panose="020B0604020202020204" pitchFamily="34" charset="0"/>
              <a:buChar char="•"/>
            </a:pPr>
            <a:r>
              <a:rPr lang="en-IN" i="1" dirty="0" smtClean="0">
                <a:latin typeface="Arial" charset="0"/>
                <a:ea typeface="Arial" charset="0"/>
                <a:cs typeface="Arial" charset="0"/>
              </a:rPr>
              <a:t>Pods / Pod </a:t>
            </a:r>
            <a:r>
              <a:rPr lang="en-IN" i="1" dirty="0">
                <a:latin typeface="Arial" charset="0"/>
                <a:ea typeface="Arial" charset="0"/>
                <a:cs typeface="Arial" charset="0"/>
              </a:rPr>
              <a:t>Orchestration </a:t>
            </a:r>
          </a:p>
          <a:p>
            <a:pPr marL="742950" lvl="1" indent="-285750">
              <a:buFont typeface="Arial" panose="020B0604020202020204" pitchFamily="34" charset="0"/>
              <a:buChar char="•"/>
            </a:pPr>
            <a:r>
              <a:rPr lang="en-IN" i="1" dirty="0" smtClean="0">
                <a:latin typeface="Arial" charset="0"/>
                <a:ea typeface="Arial" charset="0"/>
                <a:cs typeface="Arial" charset="0"/>
              </a:rPr>
              <a:t>Internal </a:t>
            </a:r>
            <a:r>
              <a:rPr lang="en-IN" i="1" dirty="0">
                <a:latin typeface="Arial" charset="0"/>
                <a:ea typeface="Arial" charset="0"/>
                <a:cs typeface="Arial" charset="0"/>
              </a:rPr>
              <a:t>Routing </a:t>
            </a:r>
          </a:p>
          <a:p>
            <a:pPr marL="742950" lvl="1" indent="-285750">
              <a:buFont typeface="Arial" panose="020B0604020202020204" pitchFamily="34" charset="0"/>
              <a:buChar char="•"/>
            </a:pPr>
            <a:r>
              <a:rPr lang="en-IN" i="1" dirty="0" smtClean="0">
                <a:latin typeface="Arial" charset="0"/>
                <a:ea typeface="Arial" charset="0"/>
                <a:cs typeface="Arial" charset="0"/>
              </a:rPr>
              <a:t>External </a:t>
            </a:r>
            <a:r>
              <a:rPr lang="en-IN" i="1" dirty="0">
                <a:latin typeface="Arial" charset="0"/>
                <a:ea typeface="Arial" charset="0"/>
                <a:cs typeface="Arial" charset="0"/>
              </a:rPr>
              <a:t>Routing </a:t>
            </a:r>
          </a:p>
          <a:p>
            <a:pPr marL="742950" lvl="1" indent="-285750">
              <a:buFont typeface="Arial" panose="020B0604020202020204" pitchFamily="34" charset="0"/>
              <a:buChar char="•"/>
            </a:pPr>
            <a:r>
              <a:rPr lang="en-IN" i="1" dirty="0" smtClean="0">
                <a:latin typeface="Arial" charset="0"/>
                <a:ea typeface="Arial" charset="0"/>
                <a:cs typeface="Arial" charset="0"/>
              </a:rPr>
              <a:t>Service </a:t>
            </a:r>
            <a:r>
              <a:rPr lang="en-IN" i="1" dirty="0">
                <a:latin typeface="Arial" charset="0"/>
                <a:ea typeface="Arial" charset="0"/>
                <a:cs typeface="Arial" charset="0"/>
              </a:rPr>
              <a:t>Discovery </a:t>
            </a:r>
          </a:p>
          <a:p>
            <a:pPr marL="742950" lvl="1" indent="-285750">
              <a:buFont typeface="Arial" panose="020B0604020202020204" pitchFamily="34" charset="0"/>
              <a:buChar char="•"/>
            </a:pPr>
            <a:r>
              <a:rPr lang="en-IN" i="1" dirty="0" smtClean="0">
                <a:latin typeface="Arial" charset="0"/>
                <a:ea typeface="Arial" charset="0"/>
                <a:cs typeface="Arial" charset="0"/>
              </a:rPr>
              <a:t>Pod </a:t>
            </a:r>
            <a:r>
              <a:rPr lang="en-IN" i="1" dirty="0">
                <a:latin typeface="Arial" charset="0"/>
                <a:ea typeface="Arial" charset="0"/>
                <a:cs typeface="Arial" charset="0"/>
              </a:rPr>
              <a:t>Rollouts, Rollbacks </a:t>
            </a:r>
          </a:p>
          <a:p>
            <a:pPr marL="742950" lvl="1" indent="-285750">
              <a:buFont typeface="Arial" panose="020B0604020202020204" pitchFamily="34" charset="0"/>
              <a:buChar char="•"/>
            </a:pPr>
            <a:r>
              <a:rPr lang="en-IN" i="1" dirty="0" smtClean="0">
                <a:latin typeface="Arial" charset="0"/>
                <a:ea typeface="Arial" charset="0"/>
                <a:cs typeface="Arial" charset="0"/>
              </a:rPr>
              <a:t>Config </a:t>
            </a:r>
            <a:r>
              <a:rPr lang="en-IN" i="1" dirty="0">
                <a:latin typeface="Arial" charset="0"/>
                <a:ea typeface="Arial" charset="0"/>
                <a:cs typeface="Arial" charset="0"/>
              </a:rPr>
              <a:t>Maps</a:t>
            </a:r>
          </a:p>
          <a:p>
            <a:pPr marL="742950" lvl="1" indent="-285750">
              <a:buFont typeface="Arial" panose="020B0604020202020204" pitchFamily="34" charset="0"/>
              <a:buChar char="•"/>
            </a:pPr>
            <a:r>
              <a:rPr lang="en-IN" i="1" dirty="0" smtClean="0">
                <a:latin typeface="Arial" charset="0"/>
                <a:ea typeface="Arial" charset="0"/>
                <a:cs typeface="Arial" charset="0"/>
              </a:rPr>
              <a:t>Secrets </a:t>
            </a:r>
            <a:endParaRPr lang="en-IN" i="1" dirty="0">
              <a:latin typeface="Arial" charset="0"/>
              <a:ea typeface="Arial" charset="0"/>
              <a:cs typeface="Arial" charset="0"/>
            </a:endParaRPr>
          </a:p>
          <a:p>
            <a:pPr marL="742950" lvl="1" indent="-285750">
              <a:buFont typeface="Arial" panose="020B0604020202020204" pitchFamily="34" charset="0"/>
              <a:buChar char="•"/>
            </a:pPr>
            <a:r>
              <a:rPr lang="en-IN" i="1" dirty="0" smtClean="0">
                <a:latin typeface="Arial" charset="0"/>
                <a:ea typeface="Arial" charset="0"/>
                <a:cs typeface="Arial" charset="0"/>
              </a:rPr>
              <a:t>Self </a:t>
            </a:r>
            <a:r>
              <a:rPr lang="en-IN" i="1" dirty="0">
                <a:latin typeface="Arial" charset="0"/>
                <a:ea typeface="Arial" charset="0"/>
                <a:cs typeface="Arial" charset="0"/>
              </a:rPr>
              <a:t>Healing </a:t>
            </a:r>
          </a:p>
          <a:p>
            <a:pPr marL="742950" lvl="1" indent="-285750">
              <a:buFont typeface="Arial" panose="020B0604020202020204" pitchFamily="34" charset="0"/>
              <a:buChar char="•"/>
            </a:pPr>
            <a:r>
              <a:rPr lang="en-IN" i="1" dirty="0" smtClean="0">
                <a:latin typeface="Arial" charset="0"/>
                <a:ea typeface="Arial" charset="0"/>
                <a:cs typeface="Arial" charset="0"/>
              </a:rPr>
              <a:t>Auto scale </a:t>
            </a:r>
            <a:r>
              <a:rPr lang="en-IN" i="1" dirty="0">
                <a:latin typeface="Arial" charset="0"/>
                <a:ea typeface="Arial" charset="0"/>
                <a:cs typeface="Arial" charset="0"/>
              </a:rPr>
              <a:t>Pods and Container Cluster </a:t>
            </a:r>
          </a:p>
          <a:p>
            <a:pPr marL="742950" lvl="1" indent="-285750">
              <a:buFont typeface="Arial" panose="020B0604020202020204" pitchFamily="34" charset="0"/>
              <a:buChar char="•"/>
            </a:pPr>
            <a:r>
              <a:rPr lang="en-IN" i="1" dirty="0" smtClean="0">
                <a:latin typeface="Arial" charset="0"/>
                <a:ea typeface="Arial" charset="0"/>
                <a:cs typeface="Arial" charset="0"/>
              </a:rPr>
              <a:t>Batch </a:t>
            </a:r>
            <a:r>
              <a:rPr lang="en-IN" i="1" dirty="0">
                <a:latin typeface="Arial" charset="0"/>
                <a:ea typeface="Arial" charset="0"/>
                <a:cs typeface="Arial" charset="0"/>
              </a:rPr>
              <a:t>Execution </a:t>
            </a:r>
          </a:p>
          <a:p>
            <a:pPr marL="742950" lvl="1" indent="-285750">
              <a:buFont typeface="Arial" panose="020B0604020202020204" pitchFamily="34" charset="0"/>
              <a:buChar char="•"/>
            </a:pPr>
            <a:r>
              <a:rPr lang="en-IN" i="1" dirty="0" smtClean="0">
                <a:latin typeface="Arial" charset="0"/>
                <a:ea typeface="Arial" charset="0"/>
                <a:cs typeface="Arial" charset="0"/>
              </a:rPr>
              <a:t>Storage </a:t>
            </a:r>
            <a:r>
              <a:rPr lang="en-IN" i="1" dirty="0">
                <a:latin typeface="Arial" charset="0"/>
                <a:ea typeface="Arial" charset="0"/>
                <a:cs typeface="Arial" charset="0"/>
              </a:rPr>
              <a:t>Orchestration</a:t>
            </a:r>
          </a:p>
          <a:p>
            <a:endParaRPr lang="en-IN" dirty="0"/>
          </a:p>
          <a:p>
            <a:r>
              <a:rPr lang="en-US" sz="2400" i="1" dirty="0">
                <a:solidFill>
                  <a:schemeClr val="accent1">
                    <a:lumMod val="50000"/>
                  </a:schemeClr>
                </a:solidFill>
                <a:latin typeface="Arial" charset="0"/>
                <a:ea typeface="Arial" charset="0"/>
                <a:cs typeface="Arial" charset="0"/>
              </a:rPr>
              <a:t>Works very similar to VM based </a:t>
            </a:r>
            <a:r>
              <a:rPr lang="en-US" sz="2400" i="1" dirty="0" smtClean="0">
                <a:solidFill>
                  <a:schemeClr val="accent1">
                    <a:lumMod val="50000"/>
                  </a:schemeClr>
                </a:solidFill>
                <a:latin typeface="Arial" charset="0"/>
                <a:ea typeface="Arial" charset="0"/>
                <a:cs typeface="Arial" charset="0"/>
              </a:rPr>
              <a:t>deployments</a:t>
            </a:r>
          </a:p>
          <a:p>
            <a:endParaRPr lang="en-US" sz="2400" i="1" dirty="0">
              <a:solidFill>
                <a:schemeClr val="accent1">
                  <a:lumMod val="50000"/>
                </a:schemeClr>
              </a:solidFill>
              <a:latin typeface="Arial" charset="0"/>
              <a:ea typeface="Arial" charset="0"/>
              <a:cs typeface="Arial" charset="0"/>
            </a:endParaRPr>
          </a:p>
          <a:p>
            <a:pPr marL="742950" lvl="1" indent="-285750">
              <a:buFont typeface="Arial" panose="020B0604020202020204" pitchFamily="34" charset="0"/>
              <a:buChar char="•"/>
            </a:pPr>
            <a:r>
              <a:rPr lang="en-US" i="1" dirty="0">
                <a:solidFill>
                  <a:schemeClr val="tx1">
                    <a:lumMod val="65000"/>
                    <a:lumOff val="35000"/>
                  </a:schemeClr>
                </a:solidFill>
                <a:latin typeface="Arial" charset="0"/>
                <a:ea typeface="Arial" charset="0"/>
                <a:cs typeface="Arial" charset="0"/>
              </a:rPr>
              <a:t> </a:t>
            </a:r>
            <a:r>
              <a:rPr lang="en-US" i="1" dirty="0">
                <a:latin typeface="Arial" charset="0"/>
                <a:ea typeface="Arial" charset="0"/>
                <a:cs typeface="Arial" charset="0"/>
              </a:rPr>
              <a:t>Orchestration, routing, load balancing etc.</a:t>
            </a:r>
          </a:p>
          <a:p>
            <a:endParaRPr lang="en-US" dirty="0"/>
          </a:p>
          <a:p>
            <a:endParaRPr lang="en-IN" dirty="0"/>
          </a:p>
        </p:txBody>
      </p:sp>
      <p:sp>
        <p:nvSpPr>
          <p:cNvPr id="7" name="Rectangle 6"/>
          <p:cNvSpPr/>
          <p:nvPr/>
        </p:nvSpPr>
        <p:spPr>
          <a:xfrm>
            <a:off x="6993707" y="1050614"/>
            <a:ext cx="5564777" cy="4154984"/>
          </a:xfrm>
          <a:prstGeom prst="rect">
            <a:avLst/>
          </a:prstGeom>
        </p:spPr>
        <p:txBody>
          <a:bodyPr wrap="square">
            <a:spAutoFit/>
          </a:bodyPr>
          <a:lstStyle/>
          <a:p>
            <a:r>
              <a:rPr lang="en-IN" sz="2400" i="1" dirty="0" smtClean="0">
                <a:solidFill>
                  <a:schemeClr val="accent1">
                    <a:lumMod val="50000"/>
                  </a:schemeClr>
                </a:solidFill>
                <a:latin typeface="Arial" charset="0"/>
                <a:ea typeface="Arial" charset="0"/>
                <a:cs typeface="Arial" charset="0"/>
              </a:rPr>
              <a:t>Run anywhere</a:t>
            </a:r>
          </a:p>
          <a:p>
            <a:endParaRPr lang="en-IN" sz="2400" i="1" dirty="0">
              <a:solidFill>
                <a:schemeClr val="accent1">
                  <a:lumMod val="50000"/>
                </a:schemeClr>
              </a:solidFill>
              <a:latin typeface="Arial" charset="0"/>
              <a:ea typeface="Arial" charset="0"/>
              <a:cs typeface="Arial" charset="0"/>
            </a:endParaRPr>
          </a:p>
          <a:p>
            <a:pPr marL="742950" lvl="1" indent="-285750">
              <a:buFont typeface="Arial" panose="020B0604020202020204" pitchFamily="34" charset="0"/>
              <a:buChar char="•"/>
            </a:pPr>
            <a:r>
              <a:rPr lang="en-IN" i="1" dirty="0">
                <a:latin typeface="Arial" charset="0"/>
                <a:ea typeface="Arial" charset="0"/>
                <a:cs typeface="Arial" charset="0"/>
              </a:rPr>
              <a:t>Kubernetes is infrastructure independent </a:t>
            </a:r>
          </a:p>
          <a:p>
            <a:pPr marL="742950" lvl="1" indent="-285750">
              <a:buFont typeface="Arial" panose="020B0604020202020204" pitchFamily="34" charset="0"/>
              <a:buChar char="•"/>
            </a:pPr>
            <a:r>
              <a:rPr lang="en-IN" i="1" dirty="0">
                <a:latin typeface="Arial" charset="0"/>
                <a:ea typeface="Arial" charset="0"/>
                <a:cs typeface="Arial" charset="0"/>
              </a:rPr>
              <a:t>Run on private, public and hybrid clouds </a:t>
            </a:r>
          </a:p>
          <a:p>
            <a:pPr marL="742950" lvl="1" indent="-285750">
              <a:buFont typeface="Arial" panose="020B0604020202020204" pitchFamily="34" charset="0"/>
              <a:buChar char="•"/>
            </a:pPr>
            <a:r>
              <a:rPr lang="en-IN" i="1" dirty="0">
                <a:latin typeface="Arial" charset="0"/>
                <a:ea typeface="Arial" charset="0"/>
                <a:cs typeface="Arial" charset="0"/>
              </a:rPr>
              <a:t>Easier to manage containers compared to VMs: </a:t>
            </a:r>
          </a:p>
          <a:p>
            <a:pPr marL="742950" lvl="1" indent="-285750">
              <a:buFont typeface="Arial" panose="020B0604020202020204" pitchFamily="34" charset="0"/>
              <a:buChar char="•"/>
            </a:pPr>
            <a:r>
              <a:rPr lang="en-IN" i="1" dirty="0">
                <a:latin typeface="Arial" charset="0"/>
                <a:ea typeface="Arial" charset="0"/>
                <a:cs typeface="Arial" charset="0"/>
              </a:rPr>
              <a:t>Layered container images </a:t>
            </a:r>
          </a:p>
          <a:p>
            <a:pPr marL="742950" lvl="1" indent="-285750">
              <a:buFont typeface="Arial" panose="020B0604020202020204" pitchFamily="34" charset="0"/>
              <a:buChar char="•"/>
            </a:pPr>
            <a:r>
              <a:rPr lang="en-IN" i="1" dirty="0">
                <a:latin typeface="Arial" charset="0"/>
                <a:ea typeface="Arial" charset="0"/>
                <a:cs typeface="Arial" charset="0"/>
              </a:rPr>
              <a:t>Less content transferred in the wire </a:t>
            </a:r>
          </a:p>
          <a:p>
            <a:pPr marL="742950" lvl="1" indent="-285750">
              <a:buFont typeface="Arial" panose="020B0604020202020204" pitchFamily="34" charset="0"/>
              <a:buChar char="•"/>
            </a:pPr>
            <a:r>
              <a:rPr lang="en-IN" i="1" dirty="0">
                <a:latin typeface="Arial" charset="0"/>
                <a:ea typeface="Arial" charset="0"/>
                <a:cs typeface="Arial" charset="0"/>
              </a:rPr>
              <a:t>Container image repositories </a:t>
            </a:r>
          </a:p>
          <a:p>
            <a:endParaRPr lang="en-IN" i="1" dirty="0">
              <a:solidFill>
                <a:schemeClr val="tx1">
                  <a:lumMod val="65000"/>
                  <a:lumOff val="35000"/>
                </a:schemeClr>
              </a:solidFill>
              <a:latin typeface="Arial" charset="0"/>
              <a:ea typeface="Arial" charset="0"/>
              <a:cs typeface="Arial" charset="0"/>
            </a:endParaRPr>
          </a:p>
          <a:p>
            <a:r>
              <a:rPr lang="en-IN" sz="2400" i="1" dirty="0" smtClean="0">
                <a:solidFill>
                  <a:schemeClr val="accent1">
                    <a:lumMod val="50000"/>
                  </a:schemeClr>
                </a:solidFill>
                <a:latin typeface="Arial" charset="0"/>
                <a:ea typeface="Arial" charset="0"/>
                <a:cs typeface="Arial" charset="0"/>
              </a:rPr>
              <a:t>Large Developer community</a:t>
            </a:r>
          </a:p>
          <a:p>
            <a:endParaRPr lang="en-IN" sz="2400" i="1" dirty="0">
              <a:solidFill>
                <a:schemeClr val="accent1">
                  <a:lumMod val="50000"/>
                </a:schemeClr>
              </a:solidFill>
              <a:latin typeface="Arial" charset="0"/>
              <a:ea typeface="Arial" charset="0"/>
              <a:cs typeface="Arial" charset="0"/>
            </a:endParaRPr>
          </a:p>
          <a:p>
            <a:r>
              <a:rPr lang="en-IN" sz="2400" i="1" dirty="0" smtClean="0">
                <a:solidFill>
                  <a:schemeClr val="accent1">
                    <a:lumMod val="50000"/>
                  </a:schemeClr>
                </a:solidFill>
                <a:latin typeface="Arial" charset="0"/>
                <a:ea typeface="Arial" charset="0"/>
                <a:cs typeface="Arial" charset="0"/>
              </a:rPr>
              <a:t>High Industry </a:t>
            </a:r>
            <a:r>
              <a:rPr lang="en-IN" sz="2400" i="1" dirty="0">
                <a:solidFill>
                  <a:schemeClr val="accent1">
                    <a:lumMod val="50000"/>
                  </a:schemeClr>
                </a:solidFill>
                <a:latin typeface="Arial" charset="0"/>
                <a:ea typeface="Arial" charset="0"/>
                <a:cs typeface="Arial" charset="0"/>
              </a:rPr>
              <a:t>adaption</a:t>
            </a:r>
          </a:p>
        </p:txBody>
      </p:sp>
      <p:sp>
        <p:nvSpPr>
          <p:cNvPr id="8" name="Rectangle 7"/>
          <p:cNvSpPr/>
          <p:nvPr/>
        </p:nvSpPr>
        <p:spPr bwMode="auto">
          <a:xfrm>
            <a:off x="117567" y="948563"/>
            <a:ext cx="6648994" cy="5508508"/>
          </a:xfrm>
          <a:prstGeom prst="rect">
            <a:avLst/>
          </a:prstGeom>
          <a:noFill/>
          <a:ln w="3175" cap="flat" cmpd="sng" algn="ctr">
            <a:solidFill>
              <a:srgbClr val="850909"/>
            </a:solidFill>
            <a:prstDash val="solid"/>
            <a:miter lim="800000"/>
            <a:headEnd type="none" w="sm" len="sm"/>
            <a:tailEnd type="triangl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IN" sz="3600" b="0" i="0" u="none" strike="noStrike" cap="none" normalizeH="0" baseline="0" smtClean="0">
              <a:ln>
                <a:noFill/>
              </a:ln>
              <a:solidFill>
                <a:schemeClr val="tx1"/>
              </a:solidFill>
              <a:effectLst/>
              <a:latin typeface="Arial" charset="0"/>
            </a:endParaRPr>
          </a:p>
        </p:txBody>
      </p:sp>
      <p:sp>
        <p:nvSpPr>
          <p:cNvPr id="9" name="Rectangle 8"/>
          <p:cNvSpPr/>
          <p:nvPr/>
        </p:nvSpPr>
        <p:spPr bwMode="auto">
          <a:xfrm>
            <a:off x="6880855" y="948563"/>
            <a:ext cx="5203293" cy="4523769"/>
          </a:xfrm>
          <a:prstGeom prst="rect">
            <a:avLst/>
          </a:prstGeom>
          <a:noFill/>
          <a:ln w="3175" cap="flat" cmpd="sng" algn="ctr">
            <a:solidFill>
              <a:srgbClr val="850909"/>
            </a:solidFill>
            <a:prstDash val="solid"/>
            <a:miter lim="800000"/>
            <a:headEnd type="none" w="sm" len="sm"/>
            <a:tailEnd type="triangl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IN" sz="3600" b="0" i="0" u="none" strike="noStrike" cap="none" normalizeH="0" baseline="0" smtClean="0">
              <a:ln>
                <a:noFill/>
              </a:ln>
              <a:solidFill>
                <a:schemeClr val="tx1"/>
              </a:solidFill>
              <a:effectLst/>
              <a:latin typeface="Arial" charset="0"/>
            </a:endParaRPr>
          </a:p>
        </p:txBody>
      </p:sp>
    </p:spTree>
    <p:extLst>
      <p:ext uri="{BB962C8B-B14F-4D97-AF65-F5344CB8AC3E}">
        <p14:creationId xmlns:p14="http://schemas.microsoft.com/office/powerpoint/2010/main" val="1249012831"/>
      </p:ext>
    </p:extLst>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90024" y="1028756"/>
            <a:ext cx="11415822" cy="3028798"/>
          </a:xfrm>
          <a:prstGeom prst="rect">
            <a:avLst/>
          </a:prstGeom>
        </p:spPr>
      </p:pic>
      <p:pic>
        <p:nvPicPr>
          <p:cNvPr id="5" name="Picture 4"/>
          <p:cNvPicPr>
            <a:picLocks noChangeAspect="1"/>
          </p:cNvPicPr>
          <p:nvPr/>
        </p:nvPicPr>
        <p:blipFill>
          <a:blip r:embed="rId3"/>
          <a:stretch>
            <a:fillRect/>
          </a:stretch>
        </p:blipFill>
        <p:spPr>
          <a:xfrm>
            <a:off x="232228" y="3945012"/>
            <a:ext cx="11582400" cy="2596465"/>
          </a:xfrm>
          <a:prstGeom prst="rect">
            <a:avLst/>
          </a:prstGeom>
        </p:spPr>
      </p:pic>
      <p:sp>
        <p:nvSpPr>
          <p:cNvPr id="6" name="Rectangle 5"/>
          <p:cNvSpPr/>
          <p:nvPr/>
        </p:nvSpPr>
        <p:spPr>
          <a:xfrm>
            <a:off x="3896054" y="211016"/>
            <a:ext cx="496659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45720" rIns="45720" bIns="45720" numCol="1" anchor="ctr" anchorCtr="0" compatLnSpc="1">
            <a:prstTxWarp prst="textNoShape">
              <a:avLst/>
            </a:prstTxWarp>
          </a:bodyPr>
          <a:lstStyle/>
          <a:p>
            <a:pPr algn="ctr" eaLnBrk="0" fontAlgn="base" hangingPunct="0">
              <a:spcBef>
                <a:spcPct val="0"/>
              </a:spcBef>
              <a:spcAft>
                <a:spcPct val="0"/>
              </a:spcAft>
            </a:pPr>
            <a:r>
              <a:rPr lang="en-IN" sz="3200" b="1" dirty="0" smtClean="0">
                <a:solidFill>
                  <a:schemeClr val="tx1">
                    <a:lumMod val="65000"/>
                    <a:lumOff val="35000"/>
                  </a:schemeClr>
                </a:solidFill>
                <a:latin typeface="Arial" charset="0"/>
                <a:ea typeface="Arial" charset="0"/>
                <a:cs typeface="Arial" charset="0"/>
              </a:rPr>
              <a:t>KUBERNETES USERS</a:t>
            </a:r>
            <a:endParaRPr lang="en-IN" sz="3200" b="1" dirty="0">
              <a:solidFill>
                <a:schemeClr val="tx1">
                  <a:lumMod val="65000"/>
                  <a:lumOff val="35000"/>
                </a:schemeClr>
              </a:solidFill>
              <a:latin typeface="Arial" charset="0"/>
              <a:ea typeface="Arial" charset="0"/>
              <a:cs typeface="Arial" charset="0"/>
            </a:endParaRPr>
          </a:p>
        </p:txBody>
      </p:sp>
    </p:spTree>
    <p:extLst>
      <p:ext uri="{BB962C8B-B14F-4D97-AF65-F5344CB8AC3E}">
        <p14:creationId xmlns:p14="http://schemas.microsoft.com/office/powerpoint/2010/main" val="2473775729"/>
      </p:ext>
    </p:extLst>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187772" y="190113"/>
            <a:ext cx="6350585" cy="584775"/>
          </a:xfrm>
          <a:prstGeom prst="rect">
            <a:avLst/>
          </a:prstGeom>
        </p:spPr>
        <p:txBody>
          <a:bodyPr wrap="none">
            <a:spAutoFit/>
          </a:bodyPr>
          <a:lstStyle/>
          <a:p>
            <a:r>
              <a:rPr lang="en-IN" sz="3200" b="1" dirty="0">
                <a:solidFill>
                  <a:schemeClr val="tx1">
                    <a:lumMod val="65000"/>
                    <a:lumOff val="35000"/>
                  </a:schemeClr>
                </a:solidFill>
                <a:latin typeface="Arial" charset="0"/>
                <a:ea typeface="Arial" charset="0"/>
                <a:cs typeface="Arial" charset="0"/>
              </a:rPr>
              <a:t>KUBERNETES ARCHITECTURE</a:t>
            </a:r>
          </a:p>
        </p:txBody>
      </p:sp>
      <p:pic>
        <p:nvPicPr>
          <p:cNvPr id="5" name="Picture 4"/>
          <p:cNvPicPr>
            <a:picLocks noChangeAspect="1"/>
          </p:cNvPicPr>
          <p:nvPr/>
        </p:nvPicPr>
        <p:blipFill>
          <a:blip r:embed="rId2"/>
          <a:stretch>
            <a:fillRect/>
          </a:stretch>
        </p:blipFill>
        <p:spPr>
          <a:xfrm>
            <a:off x="240710" y="1032127"/>
            <a:ext cx="5415507" cy="4375896"/>
          </a:xfrm>
          <a:prstGeom prst="rect">
            <a:avLst/>
          </a:prstGeom>
        </p:spPr>
      </p:pic>
      <p:pic>
        <p:nvPicPr>
          <p:cNvPr id="6" name="Picture 5"/>
          <p:cNvPicPr>
            <a:picLocks noChangeAspect="1"/>
          </p:cNvPicPr>
          <p:nvPr/>
        </p:nvPicPr>
        <p:blipFill>
          <a:blip r:embed="rId3"/>
          <a:stretch>
            <a:fillRect/>
          </a:stretch>
        </p:blipFill>
        <p:spPr>
          <a:xfrm>
            <a:off x="5930538" y="1032126"/>
            <a:ext cx="6035040" cy="2560159"/>
          </a:xfrm>
          <a:prstGeom prst="rect">
            <a:avLst/>
          </a:prstGeom>
        </p:spPr>
      </p:pic>
      <p:pic>
        <p:nvPicPr>
          <p:cNvPr id="7" name="Picture 6"/>
          <p:cNvPicPr>
            <a:picLocks noChangeAspect="1"/>
          </p:cNvPicPr>
          <p:nvPr/>
        </p:nvPicPr>
        <p:blipFill>
          <a:blip r:embed="rId4"/>
          <a:stretch>
            <a:fillRect/>
          </a:stretch>
        </p:blipFill>
        <p:spPr>
          <a:xfrm>
            <a:off x="5930538" y="3722914"/>
            <a:ext cx="6035040" cy="2644157"/>
          </a:xfrm>
          <a:prstGeom prst="rect">
            <a:avLst/>
          </a:prstGeom>
        </p:spPr>
      </p:pic>
    </p:spTree>
    <p:extLst>
      <p:ext uri="{BB962C8B-B14F-4D97-AF65-F5344CB8AC3E}">
        <p14:creationId xmlns:p14="http://schemas.microsoft.com/office/powerpoint/2010/main" val="3255625715"/>
      </p:ext>
    </p:extLst>
  </p:cSld>
  <p:clrMapOvr>
    <a:masterClrMapping/>
  </p:clrMapOvr>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HCL Template">
  <a:themeElements>
    <a:clrScheme name="HCL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3175" cap="flat" cmpd="sng" algn="ctr">
          <a:solidFill>
            <a:srgbClr val="850909"/>
          </a:solidFill>
          <a:prstDash val="solid"/>
          <a:miter lim="800000"/>
          <a:headEnd type="none" w="sm" len="sm"/>
          <a:tailEnd type="triangl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36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3175" cap="flat" cmpd="sng" algn="ctr">
          <a:solidFill>
            <a:srgbClr val="850909"/>
          </a:solidFill>
          <a:prstDash val="solid"/>
          <a:miter lim="800000"/>
          <a:headEnd type="none" w="sm" len="sm"/>
          <a:tailEnd type="triangl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3600" b="0" i="0" u="none" strike="noStrike" cap="none" normalizeH="0" baseline="0" smtClean="0">
            <a:ln>
              <a:noFill/>
            </a:ln>
            <a:solidFill>
              <a:schemeClr val="tx1"/>
            </a:solidFill>
            <a:effectLst/>
            <a:latin typeface="Arial" charset="0"/>
          </a:defRPr>
        </a:defPPr>
      </a:lstStyle>
    </a:lnDef>
  </a:objectDefaults>
  <a:extraClrSchemeLst>
    <a:extraClrScheme>
      <a:clrScheme name="HCL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CL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CL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CL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CL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CL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CL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CL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CL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CL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CL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CL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3_HCL Templat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HCL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3175" cap="flat" cmpd="sng" algn="ctr">
          <a:solidFill>
            <a:schemeClr val="tx1">
              <a:lumMod val="65000"/>
              <a:lumOff val="35000"/>
            </a:schemeClr>
          </a:solidFill>
          <a:prstDash val="solid"/>
          <a:miter lim="800000"/>
          <a:headEnd type="none" w="sm" len="sm"/>
          <a:tailEnd type="triangle" w="med" len="med"/>
        </a:ln>
        <a:effectLst/>
      </a:spPr>
      <a:bodyPr vert="horz" wrap="non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sz="3600" b="0" i="0" u="none" strike="noStrike" cap="none" normalizeH="0" baseline="0" smtClean="0">
            <a:ln>
              <a:noFill/>
            </a:ln>
            <a:solidFill>
              <a:schemeClr val="tx1"/>
            </a:solidFill>
            <a:effectLst/>
            <a:latin typeface="Arial" charset="0"/>
          </a:defRPr>
        </a:defPPr>
      </a:lstStyle>
    </a:spDef>
    <a:lnDef>
      <a:spPr bwMode="auto">
        <a:solidFill>
          <a:schemeClr val="accent1"/>
        </a:solidFill>
        <a:ln w="3175" cap="flat" cmpd="sng" algn="ctr">
          <a:solidFill>
            <a:schemeClr val="tx1">
              <a:lumMod val="65000"/>
              <a:lumOff val="35000"/>
            </a:schemeClr>
          </a:solidFill>
          <a:prstDash val="solid"/>
          <a:miter lim="800000"/>
          <a:headEnd type="none" w="med" len="med"/>
          <a:tailEnd type="none" w="med" len="med"/>
        </a:ln>
        <a:effectLst/>
      </a:spPr>
      <a:bodyPr/>
      <a:lstStyle/>
    </a:lnDef>
  </a:objectDefaults>
  <a:extraClrSchemeLst>
    <a:extraClrScheme>
      <a:clrScheme name="HCL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CL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CL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CL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CL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CL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CL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CL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CL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CL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CL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CL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1_HCL Template">
  <a:themeElements>
    <a:clrScheme name="HCL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HCL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3175" cap="flat" cmpd="sng" algn="ctr">
          <a:solidFill>
            <a:srgbClr val="850909"/>
          </a:solidFill>
          <a:prstDash val="solid"/>
          <a:miter lim="800000"/>
          <a:headEnd type="none" w="sm" len="sm"/>
          <a:tailEnd type="triangle" w="med" len="med"/>
        </a:ln>
        <a:effectLst/>
      </a:spPr>
      <a:bodyPr vert="horz" wrap="non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sz="2400" b="0" i="0" u="none" strike="noStrike" cap="none" normalizeH="0" baseline="0" dirty="0" smtClean="0">
            <a:ln>
              <a:noFill/>
            </a:ln>
            <a:solidFill>
              <a:schemeClr val="tx1"/>
            </a:solidFill>
            <a:effectLst/>
            <a:latin typeface="Arial" charset="0"/>
          </a:defRPr>
        </a:defPPr>
      </a:lstStyle>
    </a:spDef>
    <a:lnDef>
      <a:spPr bwMode="auto">
        <a:solidFill>
          <a:schemeClr val="accent1"/>
        </a:solidFill>
        <a:ln w="3175" cap="flat" cmpd="sng" algn="ctr">
          <a:solidFill>
            <a:srgbClr val="850909"/>
          </a:solidFill>
          <a:prstDash val="dash"/>
          <a:miter lim="800000"/>
          <a:headEnd type="none" w="med" len="med"/>
          <a:tailEnd type="none" w="med" len="med"/>
        </a:ln>
        <a:effectLst/>
      </a:spPr>
      <a:bodyPr/>
      <a:lstStyle/>
    </a:lnDef>
  </a:objectDefaults>
  <a:extraClrSchemeLst>
    <a:extraClrScheme>
      <a:clrScheme name="HCL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CL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CL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CL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CL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CL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CL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CL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CL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CL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CL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CL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2_HCL Template">
  <a:themeElements>
    <a:clrScheme name="HCL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3175" cap="flat" cmpd="sng" algn="ctr">
          <a:solidFill>
            <a:srgbClr val="850909"/>
          </a:solidFill>
          <a:prstDash val="solid"/>
          <a:miter lim="800000"/>
          <a:headEnd type="none" w="sm" len="sm"/>
          <a:tailEnd type="triangl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36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3175" cap="flat" cmpd="sng" algn="ctr">
          <a:solidFill>
            <a:srgbClr val="850909"/>
          </a:solidFill>
          <a:prstDash val="solid"/>
          <a:miter lim="800000"/>
          <a:headEnd type="none" w="sm" len="sm"/>
          <a:tailEnd type="triangl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3600" b="0" i="0" u="none" strike="noStrike" cap="none" normalizeH="0" baseline="0" smtClean="0">
            <a:ln>
              <a:noFill/>
            </a:ln>
            <a:solidFill>
              <a:schemeClr val="tx1"/>
            </a:solidFill>
            <a:effectLst/>
            <a:latin typeface="Arial" charset="0"/>
          </a:defRPr>
        </a:defPPr>
      </a:lstStyle>
    </a:lnDef>
  </a:objectDefaults>
  <a:extraClrSchemeLst>
    <a:extraClrScheme>
      <a:clrScheme name="HCL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CL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CL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CL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CL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CL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CL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CL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CL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CL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CL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CL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HCL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2.xml><?xml version="1.0" encoding="utf-8"?>
<a:themeOverride xmlns:a="http://schemas.openxmlformats.org/drawingml/2006/main">
  <a:clrScheme name="HCL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3.xml><?xml version="1.0" encoding="utf-8"?>
<a:themeOverride xmlns:a="http://schemas.openxmlformats.org/drawingml/2006/main">
  <a:clrScheme name="HCL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4.xml><?xml version="1.0" encoding="utf-8"?>
<a:themeOverride xmlns:a="http://schemas.openxmlformats.org/drawingml/2006/main">
  <a:clrScheme name="HCL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5.xml><?xml version="1.0" encoding="utf-8"?>
<a:themeOverride xmlns:a="http://schemas.openxmlformats.org/drawingml/2006/main">
  <a:clrScheme name="HCL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6.xml><?xml version="1.0" encoding="utf-8"?>
<a:themeOverride xmlns:a="http://schemas.openxmlformats.org/drawingml/2006/main">
  <a:clrScheme name="HCL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docProps/app.xml><?xml version="1.0" encoding="utf-8"?>
<Properties xmlns="http://schemas.openxmlformats.org/officeDocument/2006/extended-properties" xmlns:vt="http://schemas.openxmlformats.org/officeDocument/2006/docPropsVTypes">
  <TotalTime>10527</TotalTime>
  <Words>1834</Words>
  <Application>Microsoft Office PowerPoint</Application>
  <PresentationFormat>Widescreen</PresentationFormat>
  <Paragraphs>292</Paragraphs>
  <Slides>36</Slides>
  <Notes>4</Notes>
  <HiddenSlides>0</HiddenSlides>
  <MMClips>0</MMClips>
  <ScaleCrop>false</ScaleCrop>
  <HeadingPairs>
    <vt:vector size="8" baseType="variant">
      <vt:variant>
        <vt:lpstr>Fonts Used</vt:lpstr>
      </vt:variant>
      <vt:variant>
        <vt:i4>6</vt:i4>
      </vt:variant>
      <vt:variant>
        <vt:lpstr>Theme</vt:lpstr>
      </vt:variant>
      <vt:variant>
        <vt:i4>4</vt:i4>
      </vt:variant>
      <vt:variant>
        <vt:lpstr>Embedded OLE Servers</vt:lpstr>
      </vt:variant>
      <vt:variant>
        <vt:i4>1</vt:i4>
      </vt:variant>
      <vt:variant>
        <vt:lpstr>Slide Titles</vt:lpstr>
      </vt:variant>
      <vt:variant>
        <vt:i4>36</vt:i4>
      </vt:variant>
    </vt:vector>
  </HeadingPairs>
  <TitlesOfParts>
    <vt:vector size="47" baseType="lpstr">
      <vt:lpstr>Arial</vt:lpstr>
      <vt:lpstr>Calibri</vt:lpstr>
      <vt:lpstr>Novecento Book</vt:lpstr>
      <vt:lpstr>Verdana</vt:lpstr>
      <vt:lpstr>Wingdings</vt:lpstr>
      <vt:lpstr>Wingdings 2</vt:lpstr>
      <vt:lpstr>HCL Template</vt:lpstr>
      <vt:lpstr>3_HCL Template</vt:lpstr>
      <vt:lpstr>1_HCL Template</vt:lpstr>
      <vt:lpstr>2_HCL Template</vt:lpstr>
      <vt:lpstr>think-cell Slide</vt:lpstr>
      <vt:lpstr>Kubernetes – Introduction</vt:lpstr>
      <vt:lpstr>Noticeable Challenges and Trends</vt:lpstr>
      <vt:lpstr>PowerPoint Presentation</vt:lpstr>
      <vt:lpstr>PowerPoint Presentation</vt:lpstr>
      <vt:lpstr>Trends Comparison</vt:lpstr>
      <vt:lpstr>PowerPoint Presentation</vt:lpstr>
      <vt:lpstr>PowerPoint Presentation</vt:lpstr>
      <vt:lpstr>PowerPoint Presentation</vt:lpstr>
      <vt:lpstr>PowerPoint Presentation</vt:lpstr>
      <vt:lpstr>PowerPoint Presentation</vt:lpstr>
      <vt:lpstr>PowerPoint Presentation</vt:lpstr>
      <vt:lpstr>UNDERSTANDING KUBE RESOURCES</vt:lpstr>
      <vt:lpstr>PowerPoint Presentation</vt:lpstr>
      <vt:lpstr>PowerPoint Presentation</vt:lpstr>
      <vt:lpstr>PowerPoint Presentation</vt:lpstr>
      <vt:lpstr>PowerPoint Presentation</vt:lpstr>
      <vt:lpstr>PowerPoint Presentation</vt:lpstr>
      <vt:lpstr>PowerPoint Presentation</vt:lpstr>
      <vt:lpstr>UNDERSTANDING KUBE OBJECTS</vt:lpstr>
      <vt:lpstr>PowerPoint Presentation</vt:lpstr>
      <vt:lpstr>PowerPoint Presentation</vt:lpstr>
      <vt:lpstr>PowerPoint Presentation</vt:lpstr>
      <vt:lpstr>MINIKUBE</vt:lpstr>
      <vt:lpstr>MINIKUBE</vt:lpstr>
      <vt:lpstr>PowerPoint Presentation</vt:lpstr>
      <vt:lpstr>PowerPoint Presentation</vt:lpstr>
      <vt:lpstr>PowerPoint Presentation</vt:lpstr>
      <vt:lpstr>MINIKUBE DASHBOARD</vt:lpstr>
      <vt:lpstr>MINIKUBE DASHBOARD</vt:lpstr>
      <vt:lpstr>MINIKUBE DASHBOARD</vt:lpstr>
      <vt:lpstr>K8 APP DEPLOYMENT WORKFLOW</vt:lpstr>
      <vt:lpstr>K8 APP DEPLOYMENT WORKFLOW</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Kubernetes_Developers_v0.1</dc:title>
  <dc:creator>Senthil Alagarsamy</dc:creator>
  <cp:lastModifiedBy>Senthil Alagarsamy</cp:lastModifiedBy>
  <cp:revision>484</cp:revision>
  <dcterms:created xsi:type="dcterms:W3CDTF">2018-01-18T03:50:52Z</dcterms:created>
  <dcterms:modified xsi:type="dcterms:W3CDTF">2019-01-24T14:43:41Z</dcterms:modified>
</cp:coreProperties>
</file>